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89" r:id="rId5"/>
    <p:sldId id="261" r:id="rId6"/>
    <p:sldId id="263" r:id="rId7"/>
    <p:sldId id="274" r:id="rId8"/>
    <p:sldId id="277" r:id="rId9"/>
    <p:sldId id="278" r:id="rId10"/>
    <p:sldId id="279" r:id="rId11"/>
    <p:sldId id="281" r:id="rId12"/>
    <p:sldId id="282" r:id="rId13"/>
    <p:sldId id="283" r:id="rId14"/>
    <p:sldId id="287" r:id="rId15"/>
    <p:sldId id="288" r:id="rId16"/>
    <p:sldId id="292" r:id="rId17"/>
    <p:sldId id="290"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C15CF-F9D4-4BD6-BC79-FC649D1A6149}" v="1" dt="2023-03-13T20:48:52.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11" autoAdjust="0"/>
  </p:normalViewPr>
  <p:slideViewPr>
    <p:cSldViewPr snapToGrid="0">
      <p:cViewPr varScale="1">
        <p:scale>
          <a:sx n="66" d="100"/>
          <a:sy n="66" d="100"/>
        </p:scale>
        <p:origin x="130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A32C15CF-F9D4-4BD6-BC79-FC649D1A6149}"/>
    <pc:docChg chg="custSel addSld modSld sldOrd">
      <pc:chgData name="Henrike Bosman - Bannink" userId="4a824095-c99e-4397-b98c-ef710206c2cb" providerId="ADAL" clId="{A32C15CF-F9D4-4BD6-BC79-FC649D1A6149}" dt="2023-03-14T10:55:10.533" v="126" actId="20577"/>
      <pc:docMkLst>
        <pc:docMk/>
      </pc:docMkLst>
      <pc:sldChg chg="addSp delSp modSp mod setBg delDesignElem">
        <pc:chgData name="Henrike Bosman - Bannink" userId="4a824095-c99e-4397-b98c-ef710206c2cb" providerId="ADAL" clId="{A32C15CF-F9D4-4BD6-BC79-FC649D1A6149}" dt="2023-03-13T20:48:58.576" v="11" actId="26606"/>
        <pc:sldMkLst>
          <pc:docMk/>
          <pc:sldMk cId="3593274834" sldId="261"/>
        </pc:sldMkLst>
        <pc:spChg chg="mod">
          <ac:chgData name="Henrike Bosman - Bannink" userId="4a824095-c99e-4397-b98c-ef710206c2cb" providerId="ADAL" clId="{A32C15CF-F9D4-4BD6-BC79-FC649D1A6149}" dt="2023-03-13T20:48:58.576" v="11" actId="26606"/>
          <ac:spMkLst>
            <pc:docMk/>
            <pc:sldMk cId="3593274834" sldId="261"/>
            <ac:spMk id="2" creationId="{00000000-0000-0000-0000-000000000000}"/>
          </ac:spMkLst>
        </pc:spChg>
        <pc:spChg chg="mod">
          <ac:chgData name="Henrike Bosman - Bannink" userId="4a824095-c99e-4397-b98c-ef710206c2cb" providerId="ADAL" clId="{A32C15CF-F9D4-4BD6-BC79-FC649D1A6149}" dt="2023-03-13T20:48:58.576" v="11" actId="26606"/>
          <ac:spMkLst>
            <pc:docMk/>
            <pc:sldMk cId="3593274834" sldId="261"/>
            <ac:spMk id="5" creationId="{00000000-0000-0000-0000-000000000000}"/>
          </ac:spMkLst>
        </pc:spChg>
        <pc:spChg chg="add">
          <ac:chgData name="Henrike Bosman - Bannink" userId="4a824095-c99e-4397-b98c-ef710206c2cb" providerId="ADAL" clId="{A32C15CF-F9D4-4BD6-BC79-FC649D1A6149}" dt="2023-03-13T20:48:58.576" v="11" actId="26606"/>
          <ac:spMkLst>
            <pc:docMk/>
            <pc:sldMk cId="3593274834" sldId="261"/>
            <ac:spMk id="8" creationId="{C8A3C342-1D03-412F-8DD3-BF519E8E0AE9}"/>
          </ac:spMkLst>
        </pc:spChg>
        <pc:spChg chg="add">
          <ac:chgData name="Henrike Bosman - Bannink" userId="4a824095-c99e-4397-b98c-ef710206c2cb" providerId="ADAL" clId="{A32C15CF-F9D4-4BD6-BC79-FC649D1A6149}" dt="2023-03-13T20:48:58.576" v="11" actId="26606"/>
          <ac:spMkLst>
            <pc:docMk/>
            <pc:sldMk cId="3593274834" sldId="261"/>
            <ac:spMk id="9" creationId="{81CC9B02-E087-4350-AEBD-2C3CF001AF01}"/>
          </ac:spMkLst>
        </pc:spChg>
        <pc:spChg chg="del">
          <ac:chgData name="Henrike Bosman - Bannink" userId="4a824095-c99e-4397-b98c-ef710206c2cb" providerId="ADAL" clId="{A32C15CF-F9D4-4BD6-BC79-FC649D1A6149}" dt="2023-03-13T20:48:52.937" v="5"/>
          <ac:spMkLst>
            <pc:docMk/>
            <pc:sldMk cId="3593274834" sldId="261"/>
            <ac:spMk id="11" creationId="{35C3D674-3D59-4E93-80CA-0C0A9095E816}"/>
          </ac:spMkLst>
        </pc:spChg>
        <pc:spChg chg="del">
          <ac:chgData name="Henrike Bosman - Bannink" userId="4a824095-c99e-4397-b98c-ef710206c2cb" providerId="ADAL" clId="{A32C15CF-F9D4-4BD6-BC79-FC649D1A6149}" dt="2023-03-13T20:48:52.937" v="5"/>
          <ac:spMkLst>
            <pc:docMk/>
            <pc:sldMk cId="3593274834" sldId="261"/>
            <ac:spMk id="15" creationId="{EF2A81E1-BCBE-426B-8C09-33274E69409D}"/>
          </ac:spMkLst>
        </pc:spChg>
        <pc:picChg chg="mod">
          <ac:chgData name="Henrike Bosman - Bannink" userId="4a824095-c99e-4397-b98c-ef710206c2cb" providerId="ADAL" clId="{A32C15CF-F9D4-4BD6-BC79-FC649D1A6149}" dt="2023-03-13T20:48:58.576" v="11" actId="26606"/>
          <ac:picMkLst>
            <pc:docMk/>
            <pc:sldMk cId="3593274834" sldId="261"/>
            <ac:picMk id="6" creationId="{00000000-0000-0000-0000-000000000000}"/>
          </ac:picMkLst>
        </pc:picChg>
        <pc:picChg chg="del">
          <ac:chgData name="Henrike Bosman - Bannink" userId="4a824095-c99e-4397-b98c-ef710206c2cb" providerId="ADAL" clId="{A32C15CF-F9D4-4BD6-BC79-FC649D1A6149}" dt="2023-03-13T20:48:52.937" v="5"/>
          <ac:picMkLst>
            <pc:docMk/>
            <pc:sldMk cId="3593274834" sldId="261"/>
            <ac:picMk id="17" creationId="{39D1DDD4-5BB3-45BA-B9B3-06B62299AD79}"/>
          </ac:picMkLst>
        </pc:picChg>
        <pc:cxnChg chg="del">
          <ac:chgData name="Henrike Bosman - Bannink" userId="4a824095-c99e-4397-b98c-ef710206c2cb" providerId="ADAL" clId="{A32C15CF-F9D4-4BD6-BC79-FC649D1A6149}" dt="2023-03-13T20:48:52.937" v="5"/>
          <ac:cxnSpMkLst>
            <pc:docMk/>
            <pc:sldMk cId="3593274834" sldId="261"/>
            <ac:cxnSpMk id="13" creationId="{C884B8F8-FDC9-498B-9960-5D7260AFCB03}"/>
          </ac:cxnSpMkLst>
        </pc:cxnChg>
        <pc:cxnChg chg="del">
          <ac:chgData name="Henrike Bosman - Bannink" userId="4a824095-c99e-4397-b98c-ef710206c2cb" providerId="ADAL" clId="{A32C15CF-F9D4-4BD6-BC79-FC649D1A6149}" dt="2023-03-13T20:48:52.937" v="5"/>
          <ac:cxnSpMkLst>
            <pc:docMk/>
            <pc:sldMk cId="3593274834" sldId="261"/>
            <ac:cxnSpMk id="19" creationId="{A24DAE64-2302-42EA-8239-F2F0775CA5AD}"/>
          </ac:cxnSpMkLst>
        </pc:cxnChg>
      </pc:sldChg>
      <pc:sldChg chg="modSp">
        <pc:chgData name="Henrike Bosman - Bannink" userId="4a824095-c99e-4397-b98c-ef710206c2cb" providerId="ADAL" clId="{A32C15CF-F9D4-4BD6-BC79-FC649D1A6149}" dt="2023-03-13T20:48:52.937" v="5"/>
        <pc:sldMkLst>
          <pc:docMk/>
          <pc:sldMk cId="2447323616" sldId="263"/>
        </pc:sldMkLst>
        <pc:spChg chg="mod">
          <ac:chgData name="Henrike Bosman - Bannink" userId="4a824095-c99e-4397-b98c-ef710206c2cb" providerId="ADAL" clId="{A32C15CF-F9D4-4BD6-BC79-FC649D1A6149}" dt="2023-03-13T20:48:52.937" v="5"/>
          <ac:spMkLst>
            <pc:docMk/>
            <pc:sldMk cId="2447323616" sldId="263"/>
            <ac:spMk id="2" creationId="{00000000-0000-0000-0000-000000000000}"/>
          </ac:spMkLst>
        </pc:spChg>
        <pc:spChg chg="mod">
          <ac:chgData name="Henrike Bosman - Bannink" userId="4a824095-c99e-4397-b98c-ef710206c2cb" providerId="ADAL" clId="{A32C15CF-F9D4-4BD6-BC79-FC649D1A6149}" dt="2023-03-13T20:48:52.937" v="5"/>
          <ac:spMkLst>
            <pc:docMk/>
            <pc:sldMk cId="2447323616" sldId="263"/>
            <ac:spMk id="3" creationId="{00000000-0000-0000-0000-000000000000}"/>
          </ac:spMkLst>
        </pc:spChg>
      </pc:sldChg>
      <pc:sldChg chg="modSp">
        <pc:chgData name="Henrike Bosman - Bannink" userId="4a824095-c99e-4397-b98c-ef710206c2cb" providerId="ADAL" clId="{A32C15CF-F9D4-4BD6-BC79-FC649D1A6149}" dt="2023-03-13T20:48:52.937" v="5"/>
        <pc:sldMkLst>
          <pc:docMk/>
          <pc:sldMk cId="3814677506" sldId="274"/>
        </pc:sldMkLst>
        <pc:spChg chg="mod">
          <ac:chgData name="Henrike Bosman - Bannink" userId="4a824095-c99e-4397-b98c-ef710206c2cb" providerId="ADAL" clId="{A32C15CF-F9D4-4BD6-BC79-FC649D1A6149}" dt="2023-03-13T20:48:52.937" v="5"/>
          <ac:spMkLst>
            <pc:docMk/>
            <pc:sldMk cId="3814677506" sldId="274"/>
            <ac:spMk id="2" creationId="{00000000-0000-0000-0000-000000000000}"/>
          </ac:spMkLst>
        </pc:spChg>
        <pc:spChg chg="mod">
          <ac:chgData name="Henrike Bosman - Bannink" userId="4a824095-c99e-4397-b98c-ef710206c2cb" providerId="ADAL" clId="{A32C15CF-F9D4-4BD6-BC79-FC649D1A6149}" dt="2023-03-13T20:48:52.937" v="5"/>
          <ac:spMkLst>
            <pc:docMk/>
            <pc:sldMk cId="3814677506" sldId="274"/>
            <ac:spMk id="3" creationId="{00000000-0000-0000-0000-000000000000}"/>
          </ac:spMkLst>
        </pc:spChg>
      </pc:sldChg>
      <pc:sldChg chg="modSp mod">
        <pc:chgData name="Henrike Bosman - Bannink" userId="4a824095-c99e-4397-b98c-ef710206c2cb" providerId="ADAL" clId="{A32C15CF-F9D4-4BD6-BC79-FC649D1A6149}" dt="2023-03-13T20:48:53.116" v="6" actId="27636"/>
        <pc:sldMkLst>
          <pc:docMk/>
          <pc:sldMk cId="2454851269" sldId="277"/>
        </pc:sldMkLst>
        <pc:spChg chg="mod">
          <ac:chgData name="Henrike Bosman - Bannink" userId="4a824095-c99e-4397-b98c-ef710206c2cb" providerId="ADAL" clId="{A32C15CF-F9D4-4BD6-BC79-FC649D1A6149}" dt="2023-03-13T20:48:52.937" v="5"/>
          <ac:spMkLst>
            <pc:docMk/>
            <pc:sldMk cId="2454851269" sldId="277"/>
            <ac:spMk id="2" creationId="{00000000-0000-0000-0000-000000000000}"/>
          </ac:spMkLst>
        </pc:spChg>
        <pc:spChg chg="mod">
          <ac:chgData name="Henrike Bosman - Bannink" userId="4a824095-c99e-4397-b98c-ef710206c2cb" providerId="ADAL" clId="{A32C15CF-F9D4-4BD6-BC79-FC649D1A6149}" dt="2023-03-13T20:48:53.116" v="6" actId="27636"/>
          <ac:spMkLst>
            <pc:docMk/>
            <pc:sldMk cId="2454851269" sldId="277"/>
            <ac:spMk id="3" creationId="{00000000-0000-0000-0000-000000000000}"/>
          </ac:spMkLst>
        </pc:spChg>
      </pc:sldChg>
      <pc:sldChg chg="modSp">
        <pc:chgData name="Henrike Bosman - Bannink" userId="4a824095-c99e-4397-b98c-ef710206c2cb" providerId="ADAL" clId="{A32C15CF-F9D4-4BD6-BC79-FC649D1A6149}" dt="2023-03-13T20:48:52.937" v="5"/>
        <pc:sldMkLst>
          <pc:docMk/>
          <pc:sldMk cId="347637335" sldId="278"/>
        </pc:sldMkLst>
        <pc:spChg chg="mod">
          <ac:chgData name="Henrike Bosman - Bannink" userId="4a824095-c99e-4397-b98c-ef710206c2cb" providerId="ADAL" clId="{A32C15CF-F9D4-4BD6-BC79-FC649D1A6149}" dt="2023-03-13T20:48:52.937" v="5"/>
          <ac:spMkLst>
            <pc:docMk/>
            <pc:sldMk cId="347637335" sldId="278"/>
            <ac:spMk id="2" creationId="{00000000-0000-0000-0000-000000000000}"/>
          </ac:spMkLst>
        </pc:spChg>
        <pc:spChg chg="mod">
          <ac:chgData name="Henrike Bosman - Bannink" userId="4a824095-c99e-4397-b98c-ef710206c2cb" providerId="ADAL" clId="{A32C15CF-F9D4-4BD6-BC79-FC649D1A6149}" dt="2023-03-13T20:48:52.937" v="5"/>
          <ac:spMkLst>
            <pc:docMk/>
            <pc:sldMk cId="347637335" sldId="278"/>
            <ac:spMk id="3" creationId="{00000000-0000-0000-0000-000000000000}"/>
          </ac:spMkLst>
        </pc:spChg>
      </pc:sldChg>
      <pc:sldChg chg="modSp mod">
        <pc:chgData name="Henrike Bosman - Bannink" userId="4a824095-c99e-4397-b98c-ef710206c2cb" providerId="ADAL" clId="{A32C15CF-F9D4-4BD6-BC79-FC649D1A6149}" dt="2023-03-13T20:48:53.128" v="7" actId="27636"/>
        <pc:sldMkLst>
          <pc:docMk/>
          <pc:sldMk cId="644316755" sldId="279"/>
        </pc:sldMkLst>
        <pc:spChg chg="mod">
          <ac:chgData name="Henrike Bosman - Bannink" userId="4a824095-c99e-4397-b98c-ef710206c2cb" providerId="ADAL" clId="{A32C15CF-F9D4-4BD6-BC79-FC649D1A6149}" dt="2023-03-13T20:48:52.937" v="5"/>
          <ac:spMkLst>
            <pc:docMk/>
            <pc:sldMk cId="644316755" sldId="279"/>
            <ac:spMk id="2" creationId="{00000000-0000-0000-0000-000000000000}"/>
          </ac:spMkLst>
        </pc:spChg>
        <pc:spChg chg="mod">
          <ac:chgData name="Henrike Bosman - Bannink" userId="4a824095-c99e-4397-b98c-ef710206c2cb" providerId="ADAL" clId="{A32C15CF-F9D4-4BD6-BC79-FC649D1A6149}" dt="2023-03-13T20:48:53.128" v="7" actId="27636"/>
          <ac:spMkLst>
            <pc:docMk/>
            <pc:sldMk cId="644316755" sldId="279"/>
            <ac:spMk id="3" creationId="{00000000-0000-0000-0000-000000000000}"/>
          </ac:spMkLst>
        </pc:spChg>
      </pc:sldChg>
      <pc:sldChg chg="delSp delDesignElem">
        <pc:chgData name="Henrike Bosman - Bannink" userId="4a824095-c99e-4397-b98c-ef710206c2cb" providerId="ADAL" clId="{A32C15CF-F9D4-4BD6-BC79-FC649D1A6149}" dt="2023-03-13T20:48:52.937" v="5"/>
        <pc:sldMkLst>
          <pc:docMk/>
          <pc:sldMk cId="3259536476" sldId="281"/>
        </pc:sldMkLst>
        <pc:spChg chg="del">
          <ac:chgData name="Henrike Bosman - Bannink" userId="4a824095-c99e-4397-b98c-ef710206c2cb" providerId="ADAL" clId="{A32C15CF-F9D4-4BD6-BC79-FC649D1A6149}" dt="2023-03-13T20:48:52.937" v="5"/>
          <ac:spMkLst>
            <pc:docMk/>
            <pc:sldMk cId="3259536476" sldId="281"/>
            <ac:spMk id="9" creationId="{0CABCAE3-64FC-4149-819F-2C1812824154}"/>
          </ac:spMkLst>
        </pc:spChg>
        <pc:spChg chg="del">
          <ac:chgData name="Henrike Bosman - Bannink" userId="4a824095-c99e-4397-b98c-ef710206c2cb" providerId="ADAL" clId="{A32C15CF-F9D4-4BD6-BC79-FC649D1A6149}" dt="2023-03-13T20:48:52.937" v="5"/>
          <ac:spMkLst>
            <pc:docMk/>
            <pc:sldMk cId="3259536476" sldId="281"/>
            <ac:spMk id="17" creationId="{2FA7AD0A-1871-4DF8-9235-F49D0513B9C1}"/>
          </ac:spMkLst>
        </pc:spChg>
        <pc:spChg chg="del">
          <ac:chgData name="Henrike Bosman - Bannink" userId="4a824095-c99e-4397-b98c-ef710206c2cb" providerId="ADAL" clId="{A32C15CF-F9D4-4BD6-BC79-FC649D1A6149}" dt="2023-03-13T20:48:52.937" v="5"/>
          <ac:spMkLst>
            <pc:docMk/>
            <pc:sldMk cId="3259536476" sldId="281"/>
            <ac:spMk id="19" creationId="{36B04CFB-FAE5-47DD-9B3E-4E9BA7A89CC1}"/>
          </ac:spMkLst>
        </pc:spChg>
        <pc:spChg chg="del">
          <ac:chgData name="Henrike Bosman - Bannink" userId="4a824095-c99e-4397-b98c-ef710206c2cb" providerId="ADAL" clId="{A32C15CF-F9D4-4BD6-BC79-FC649D1A6149}" dt="2023-03-13T20:48:52.937" v="5"/>
          <ac:spMkLst>
            <pc:docMk/>
            <pc:sldMk cId="3259536476" sldId="281"/>
            <ac:spMk id="27" creationId="{622F7FD7-8884-4FD5-95AB-0B5C6033ADF7}"/>
          </ac:spMkLst>
        </pc:spChg>
        <pc:grpChg chg="del">
          <ac:chgData name="Henrike Bosman - Bannink" userId="4a824095-c99e-4397-b98c-ef710206c2cb" providerId="ADAL" clId="{A32C15CF-F9D4-4BD6-BC79-FC649D1A6149}" dt="2023-03-13T20:48:52.937" v="5"/>
          <ac:grpSpMkLst>
            <pc:docMk/>
            <pc:sldMk cId="3259536476" sldId="281"/>
            <ac:grpSpMk id="23" creationId="{E8ACF89C-CFC3-4D68-B3C4-2BEFB7BBE5F7}"/>
          </ac:grpSpMkLst>
        </pc:grpChg>
        <pc:picChg chg="del">
          <ac:chgData name="Henrike Bosman - Bannink" userId="4a824095-c99e-4397-b98c-ef710206c2cb" providerId="ADAL" clId="{A32C15CF-F9D4-4BD6-BC79-FC649D1A6149}" dt="2023-03-13T20:48:52.937" v="5"/>
          <ac:picMkLst>
            <pc:docMk/>
            <pc:sldMk cId="3259536476" sldId="281"/>
            <ac:picMk id="11" creationId="{012FDCFE-9AD2-4D8A-8CBF-B3AA37EBF6DD}"/>
          </ac:picMkLst>
        </pc:picChg>
        <pc:picChg chg="del">
          <ac:chgData name="Henrike Bosman - Bannink" userId="4a824095-c99e-4397-b98c-ef710206c2cb" providerId="ADAL" clId="{A32C15CF-F9D4-4BD6-BC79-FC649D1A6149}" dt="2023-03-13T20:48:52.937" v="5"/>
          <ac:picMkLst>
            <pc:docMk/>
            <pc:sldMk cId="3259536476" sldId="281"/>
            <ac:picMk id="29" creationId="{16EFE474-4FE0-4E8F-8F09-5ED2C9E76A84}"/>
          </ac:picMkLst>
        </pc:picChg>
        <pc:cxnChg chg="del">
          <ac:chgData name="Henrike Bosman - Bannink" userId="4a824095-c99e-4397-b98c-ef710206c2cb" providerId="ADAL" clId="{A32C15CF-F9D4-4BD6-BC79-FC649D1A6149}" dt="2023-03-13T20:48:52.937" v="5"/>
          <ac:cxnSpMkLst>
            <pc:docMk/>
            <pc:sldMk cId="3259536476" sldId="281"/>
            <ac:cxnSpMk id="13" creationId="{FBD463FC-4CA8-4FF4-85A3-AF9F4B98D210}"/>
          </ac:cxnSpMkLst>
        </pc:cxnChg>
        <pc:cxnChg chg="del">
          <ac:chgData name="Henrike Bosman - Bannink" userId="4a824095-c99e-4397-b98c-ef710206c2cb" providerId="ADAL" clId="{A32C15CF-F9D4-4BD6-BC79-FC649D1A6149}" dt="2023-03-13T20:48:52.937" v="5"/>
          <ac:cxnSpMkLst>
            <pc:docMk/>
            <pc:sldMk cId="3259536476" sldId="281"/>
            <ac:cxnSpMk id="15" creationId="{BECF35C3-8B44-4F4B-BD25-4C01823DB22A}"/>
          </ac:cxnSpMkLst>
        </pc:cxnChg>
        <pc:cxnChg chg="del">
          <ac:chgData name="Henrike Bosman - Bannink" userId="4a824095-c99e-4397-b98c-ef710206c2cb" providerId="ADAL" clId="{A32C15CF-F9D4-4BD6-BC79-FC649D1A6149}" dt="2023-03-13T20:48:52.937" v="5"/>
          <ac:cxnSpMkLst>
            <pc:docMk/>
            <pc:sldMk cId="3259536476" sldId="281"/>
            <ac:cxnSpMk id="21" creationId="{EE68D41B-9286-479F-9AB7-678C8E348D71}"/>
          </ac:cxnSpMkLst>
        </pc:cxnChg>
        <pc:cxnChg chg="del">
          <ac:chgData name="Henrike Bosman - Bannink" userId="4a824095-c99e-4397-b98c-ef710206c2cb" providerId="ADAL" clId="{A32C15CF-F9D4-4BD6-BC79-FC649D1A6149}" dt="2023-03-13T20:48:52.937" v="5"/>
          <ac:cxnSpMkLst>
            <pc:docMk/>
            <pc:sldMk cId="3259536476" sldId="281"/>
            <ac:cxnSpMk id="31" creationId="{CF8B8C81-54DC-4AF5-B682-3A2C70A6B55C}"/>
          </ac:cxnSpMkLst>
        </pc:cxnChg>
      </pc:sldChg>
      <pc:sldChg chg="delSp delDesignElem">
        <pc:chgData name="Henrike Bosman - Bannink" userId="4a824095-c99e-4397-b98c-ef710206c2cb" providerId="ADAL" clId="{A32C15CF-F9D4-4BD6-BC79-FC649D1A6149}" dt="2023-03-13T20:48:52.937" v="5"/>
        <pc:sldMkLst>
          <pc:docMk/>
          <pc:sldMk cId="3274259879" sldId="282"/>
        </pc:sldMkLst>
        <pc:spChg chg="del">
          <ac:chgData name="Henrike Bosman - Bannink" userId="4a824095-c99e-4397-b98c-ef710206c2cb" providerId="ADAL" clId="{A32C15CF-F9D4-4BD6-BC79-FC649D1A6149}" dt="2023-03-13T20:48:52.937" v="5"/>
          <ac:spMkLst>
            <pc:docMk/>
            <pc:sldMk cId="3274259879" sldId="282"/>
            <ac:spMk id="60" creationId="{0CABCAE3-64FC-4149-819F-2C1812824154}"/>
          </ac:spMkLst>
        </pc:spChg>
        <pc:spChg chg="del">
          <ac:chgData name="Henrike Bosman - Bannink" userId="4a824095-c99e-4397-b98c-ef710206c2cb" providerId="ADAL" clId="{A32C15CF-F9D4-4BD6-BC79-FC649D1A6149}" dt="2023-03-13T20:48:52.937" v="5"/>
          <ac:spMkLst>
            <pc:docMk/>
            <pc:sldMk cId="3274259879" sldId="282"/>
            <ac:spMk id="64" creationId="{2FA7AD0A-1871-4DF8-9235-F49D0513B9C1}"/>
          </ac:spMkLst>
        </pc:spChg>
        <pc:spChg chg="del">
          <ac:chgData name="Henrike Bosman - Bannink" userId="4a824095-c99e-4397-b98c-ef710206c2cb" providerId="ADAL" clId="{A32C15CF-F9D4-4BD6-BC79-FC649D1A6149}" dt="2023-03-13T20:48:52.937" v="5"/>
          <ac:spMkLst>
            <pc:docMk/>
            <pc:sldMk cId="3274259879" sldId="282"/>
            <ac:spMk id="65" creationId="{36B04CFB-FAE5-47DD-9B3E-4E9BA7A89CC1}"/>
          </ac:spMkLst>
        </pc:spChg>
        <pc:spChg chg="del">
          <ac:chgData name="Henrike Bosman - Bannink" userId="4a824095-c99e-4397-b98c-ef710206c2cb" providerId="ADAL" clId="{A32C15CF-F9D4-4BD6-BC79-FC649D1A6149}" dt="2023-03-13T20:48:52.937" v="5"/>
          <ac:spMkLst>
            <pc:docMk/>
            <pc:sldMk cId="3274259879" sldId="282"/>
            <ac:spMk id="69" creationId="{622F7FD7-8884-4FD5-95AB-0B5C6033ADF7}"/>
          </ac:spMkLst>
        </pc:spChg>
        <pc:grpChg chg="del">
          <ac:chgData name="Henrike Bosman - Bannink" userId="4a824095-c99e-4397-b98c-ef710206c2cb" providerId="ADAL" clId="{A32C15CF-F9D4-4BD6-BC79-FC649D1A6149}" dt="2023-03-13T20:48:52.937" v="5"/>
          <ac:grpSpMkLst>
            <pc:docMk/>
            <pc:sldMk cId="3274259879" sldId="282"/>
            <ac:grpSpMk id="67" creationId="{E8ACF89C-CFC3-4D68-B3C4-2BEFB7BBE5F7}"/>
          </ac:grpSpMkLst>
        </pc:grpChg>
        <pc:picChg chg="del">
          <ac:chgData name="Henrike Bosman - Bannink" userId="4a824095-c99e-4397-b98c-ef710206c2cb" providerId="ADAL" clId="{A32C15CF-F9D4-4BD6-BC79-FC649D1A6149}" dt="2023-03-13T20:48:52.937" v="5"/>
          <ac:picMkLst>
            <pc:docMk/>
            <pc:sldMk cId="3274259879" sldId="282"/>
            <ac:picMk id="61" creationId="{012FDCFE-9AD2-4D8A-8CBF-B3AA37EBF6DD}"/>
          </ac:picMkLst>
        </pc:picChg>
        <pc:picChg chg="del">
          <ac:chgData name="Henrike Bosman - Bannink" userId="4a824095-c99e-4397-b98c-ef710206c2cb" providerId="ADAL" clId="{A32C15CF-F9D4-4BD6-BC79-FC649D1A6149}" dt="2023-03-13T20:48:52.937" v="5"/>
          <ac:picMkLst>
            <pc:docMk/>
            <pc:sldMk cId="3274259879" sldId="282"/>
            <ac:picMk id="70" creationId="{16EFE474-4FE0-4E8F-8F09-5ED2C9E76A84}"/>
          </ac:picMkLst>
        </pc:picChg>
        <pc:cxnChg chg="del">
          <ac:chgData name="Henrike Bosman - Bannink" userId="4a824095-c99e-4397-b98c-ef710206c2cb" providerId="ADAL" clId="{A32C15CF-F9D4-4BD6-BC79-FC649D1A6149}" dt="2023-03-13T20:48:52.937" v="5"/>
          <ac:cxnSpMkLst>
            <pc:docMk/>
            <pc:sldMk cId="3274259879" sldId="282"/>
            <ac:cxnSpMk id="62" creationId="{FBD463FC-4CA8-4FF4-85A3-AF9F4B98D210}"/>
          </ac:cxnSpMkLst>
        </pc:cxnChg>
        <pc:cxnChg chg="del">
          <ac:chgData name="Henrike Bosman - Bannink" userId="4a824095-c99e-4397-b98c-ef710206c2cb" providerId="ADAL" clId="{A32C15CF-F9D4-4BD6-BC79-FC649D1A6149}" dt="2023-03-13T20:48:52.937" v="5"/>
          <ac:cxnSpMkLst>
            <pc:docMk/>
            <pc:sldMk cId="3274259879" sldId="282"/>
            <ac:cxnSpMk id="63" creationId="{BECF35C3-8B44-4F4B-BD25-4C01823DB22A}"/>
          </ac:cxnSpMkLst>
        </pc:cxnChg>
        <pc:cxnChg chg="del">
          <ac:chgData name="Henrike Bosman - Bannink" userId="4a824095-c99e-4397-b98c-ef710206c2cb" providerId="ADAL" clId="{A32C15CF-F9D4-4BD6-BC79-FC649D1A6149}" dt="2023-03-13T20:48:52.937" v="5"/>
          <ac:cxnSpMkLst>
            <pc:docMk/>
            <pc:sldMk cId="3274259879" sldId="282"/>
            <ac:cxnSpMk id="66" creationId="{EE68D41B-9286-479F-9AB7-678C8E348D71}"/>
          </ac:cxnSpMkLst>
        </pc:cxnChg>
        <pc:cxnChg chg="del">
          <ac:chgData name="Henrike Bosman - Bannink" userId="4a824095-c99e-4397-b98c-ef710206c2cb" providerId="ADAL" clId="{A32C15CF-F9D4-4BD6-BC79-FC649D1A6149}" dt="2023-03-13T20:48:52.937" v="5"/>
          <ac:cxnSpMkLst>
            <pc:docMk/>
            <pc:sldMk cId="3274259879" sldId="282"/>
            <ac:cxnSpMk id="71" creationId="{CF8B8C81-54DC-4AF5-B682-3A2C70A6B55C}"/>
          </ac:cxnSpMkLst>
        </pc:cxnChg>
      </pc:sldChg>
      <pc:sldChg chg="delSp delDesignElem">
        <pc:chgData name="Henrike Bosman - Bannink" userId="4a824095-c99e-4397-b98c-ef710206c2cb" providerId="ADAL" clId="{A32C15CF-F9D4-4BD6-BC79-FC649D1A6149}" dt="2023-03-13T20:48:52.937" v="5"/>
        <pc:sldMkLst>
          <pc:docMk/>
          <pc:sldMk cId="102061027" sldId="283"/>
        </pc:sldMkLst>
        <pc:spChg chg="del">
          <ac:chgData name="Henrike Bosman - Bannink" userId="4a824095-c99e-4397-b98c-ef710206c2cb" providerId="ADAL" clId="{A32C15CF-F9D4-4BD6-BC79-FC649D1A6149}" dt="2023-03-13T20:48:52.937" v="5"/>
          <ac:spMkLst>
            <pc:docMk/>
            <pc:sldMk cId="102061027" sldId="283"/>
            <ac:spMk id="24" creationId="{0CABCAE3-64FC-4149-819F-2C1812824154}"/>
          </ac:spMkLst>
        </pc:spChg>
        <pc:spChg chg="del">
          <ac:chgData name="Henrike Bosman - Bannink" userId="4a824095-c99e-4397-b98c-ef710206c2cb" providerId="ADAL" clId="{A32C15CF-F9D4-4BD6-BC79-FC649D1A6149}" dt="2023-03-13T20:48:52.937" v="5"/>
          <ac:spMkLst>
            <pc:docMk/>
            <pc:sldMk cId="102061027" sldId="283"/>
            <ac:spMk id="32" creationId="{2FA7AD0A-1871-4DF8-9235-F49D0513B9C1}"/>
          </ac:spMkLst>
        </pc:spChg>
        <pc:spChg chg="del">
          <ac:chgData name="Henrike Bosman - Bannink" userId="4a824095-c99e-4397-b98c-ef710206c2cb" providerId="ADAL" clId="{A32C15CF-F9D4-4BD6-BC79-FC649D1A6149}" dt="2023-03-13T20:48:52.937" v="5"/>
          <ac:spMkLst>
            <pc:docMk/>
            <pc:sldMk cId="102061027" sldId="283"/>
            <ac:spMk id="34" creationId="{36B04CFB-FAE5-47DD-9B3E-4E9BA7A89CC1}"/>
          </ac:spMkLst>
        </pc:spChg>
        <pc:spChg chg="del">
          <ac:chgData name="Henrike Bosman - Bannink" userId="4a824095-c99e-4397-b98c-ef710206c2cb" providerId="ADAL" clId="{A32C15CF-F9D4-4BD6-BC79-FC649D1A6149}" dt="2023-03-13T20:48:52.937" v="5"/>
          <ac:spMkLst>
            <pc:docMk/>
            <pc:sldMk cId="102061027" sldId="283"/>
            <ac:spMk id="42" creationId="{622F7FD7-8884-4FD5-95AB-0B5C6033ADF7}"/>
          </ac:spMkLst>
        </pc:spChg>
        <pc:grpChg chg="del">
          <ac:chgData name="Henrike Bosman - Bannink" userId="4a824095-c99e-4397-b98c-ef710206c2cb" providerId="ADAL" clId="{A32C15CF-F9D4-4BD6-BC79-FC649D1A6149}" dt="2023-03-13T20:48:52.937" v="5"/>
          <ac:grpSpMkLst>
            <pc:docMk/>
            <pc:sldMk cId="102061027" sldId="283"/>
            <ac:grpSpMk id="38" creationId="{E8ACF89C-CFC3-4D68-B3C4-2BEFB7BBE5F7}"/>
          </ac:grpSpMkLst>
        </pc:grpChg>
        <pc:picChg chg="del">
          <ac:chgData name="Henrike Bosman - Bannink" userId="4a824095-c99e-4397-b98c-ef710206c2cb" providerId="ADAL" clId="{A32C15CF-F9D4-4BD6-BC79-FC649D1A6149}" dt="2023-03-13T20:48:52.937" v="5"/>
          <ac:picMkLst>
            <pc:docMk/>
            <pc:sldMk cId="102061027" sldId="283"/>
            <ac:picMk id="26" creationId="{012FDCFE-9AD2-4D8A-8CBF-B3AA37EBF6DD}"/>
          </ac:picMkLst>
        </pc:picChg>
        <pc:picChg chg="del">
          <ac:chgData name="Henrike Bosman - Bannink" userId="4a824095-c99e-4397-b98c-ef710206c2cb" providerId="ADAL" clId="{A32C15CF-F9D4-4BD6-BC79-FC649D1A6149}" dt="2023-03-13T20:48:52.937" v="5"/>
          <ac:picMkLst>
            <pc:docMk/>
            <pc:sldMk cId="102061027" sldId="283"/>
            <ac:picMk id="44" creationId="{16EFE474-4FE0-4E8F-8F09-5ED2C9E76A84}"/>
          </ac:picMkLst>
        </pc:picChg>
        <pc:cxnChg chg="del">
          <ac:chgData name="Henrike Bosman - Bannink" userId="4a824095-c99e-4397-b98c-ef710206c2cb" providerId="ADAL" clId="{A32C15CF-F9D4-4BD6-BC79-FC649D1A6149}" dt="2023-03-13T20:48:52.937" v="5"/>
          <ac:cxnSpMkLst>
            <pc:docMk/>
            <pc:sldMk cId="102061027" sldId="283"/>
            <ac:cxnSpMk id="28" creationId="{FBD463FC-4CA8-4FF4-85A3-AF9F4B98D210}"/>
          </ac:cxnSpMkLst>
        </pc:cxnChg>
        <pc:cxnChg chg="del">
          <ac:chgData name="Henrike Bosman - Bannink" userId="4a824095-c99e-4397-b98c-ef710206c2cb" providerId="ADAL" clId="{A32C15CF-F9D4-4BD6-BC79-FC649D1A6149}" dt="2023-03-13T20:48:52.937" v="5"/>
          <ac:cxnSpMkLst>
            <pc:docMk/>
            <pc:sldMk cId="102061027" sldId="283"/>
            <ac:cxnSpMk id="30" creationId="{BECF35C3-8B44-4F4B-BD25-4C01823DB22A}"/>
          </ac:cxnSpMkLst>
        </pc:cxnChg>
        <pc:cxnChg chg="del">
          <ac:chgData name="Henrike Bosman - Bannink" userId="4a824095-c99e-4397-b98c-ef710206c2cb" providerId="ADAL" clId="{A32C15CF-F9D4-4BD6-BC79-FC649D1A6149}" dt="2023-03-13T20:48:52.937" v="5"/>
          <ac:cxnSpMkLst>
            <pc:docMk/>
            <pc:sldMk cId="102061027" sldId="283"/>
            <ac:cxnSpMk id="36" creationId="{EE68D41B-9286-479F-9AB7-678C8E348D71}"/>
          </ac:cxnSpMkLst>
        </pc:cxnChg>
        <pc:cxnChg chg="del">
          <ac:chgData name="Henrike Bosman - Bannink" userId="4a824095-c99e-4397-b98c-ef710206c2cb" providerId="ADAL" clId="{A32C15CF-F9D4-4BD6-BC79-FC649D1A6149}" dt="2023-03-13T20:48:52.937" v="5"/>
          <ac:cxnSpMkLst>
            <pc:docMk/>
            <pc:sldMk cId="102061027" sldId="283"/>
            <ac:cxnSpMk id="46" creationId="{CF8B8C81-54DC-4AF5-B682-3A2C70A6B55C}"/>
          </ac:cxnSpMkLst>
        </pc:cxnChg>
      </pc:sldChg>
      <pc:sldChg chg="modSp">
        <pc:chgData name="Henrike Bosman - Bannink" userId="4a824095-c99e-4397-b98c-ef710206c2cb" providerId="ADAL" clId="{A32C15CF-F9D4-4BD6-BC79-FC649D1A6149}" dt="2023-03-13T20:48:52.937" v="5"/>
        <pc:sldMkLst>
          <pc:docMk/>
          <pc:sldMk cId="1005950665" sldId="287"/>
        </pc:sldMkLst>
        <pc:spChg chg="mod">
          <ac:chgData name="Henrike Bosman - Bannink" userId="4a824095-c99e-4397-b98c-ef710206c2cb" providerId="ADAL" clId="{A32C15CF-F9D4-4BD6-BC79-FC649D1A6149}" dt="2023-03-13T20:48:52.937" v="5"/>
          <ac:spMkLst>
            <pc:docMk/>
            <pc:sldMk cId="1005950665" sldId="287"/>
            <ac:spMk id="2" creationId="{00000000-0000-0000-0000-000000000000}"/>
          </ac:spMkLst>
        </pc:spChg>
        <pc:spChg chg="mod">
          <ac:chgData name="Henrike Bosman - Bannink" userId="4a824095-c99e-4397-b98c-ef710206c2cb" providerId="ADAL" clId="{A32C15CF-F9D4-4BD6-BC79-FC649D1A6149}" dt="2023-03-13T20:48:52.937" v="5"/>
          <ac:spMkLst>
            <pc:docMk/>
            <pc:sldMk cId="1005950665" sldId="287"/>
            <ac:spMk id="3" creationId="{00000000-0000-0000-0000-000000000000}"/>
          </ac:spMkLst>
        </pc:spChg>
      </pc:sldChg>
      <pc:sldChg chg="modSp mod">
        <pc:chgData name="Henrike Bosman - Bannink" userId="4a824095-c99e-4397-b98c-ef710206c2cb" providerId="ADAL" clId="{A32C15CF-F9D4-4BD6-BC79-FC649D1A6149}" dt="2023-03-14T10:53:08.554" v="107" actId="5793"/>
        <pc:sldMkLst>
          <pc:docMk/>
          <pc:sldMk cId="2146997423" sldId="288"/>
        </pc:sldMkLst>
        <pc:spChg chg="mod">
          <ac:chgData name="Henrike Bosman - Bannink" userId="4a824095-c99e-4397-b98c-ef710206c2cb" providerId="ADAL" clId="{A32C15CF-F9D4-4BD6-BC79-FC649D1A6149}" dt="2023-03-13T20:48:52.937" v="5"/>
          <ac:spMkLst>
            <pc:docMk/>
            <pc:sldMk cId="2146997423" sldId="288"/>
            <ac:spMk id="2" creationId="{00000000-0000-0000-0000-000000000000}"/>
          </ac:spMkLst>
        </pc:spChg>
        <pc:spChg chg="mod">
          <ac:chgData name="Henrike Bosman - Bannink" userId="4a824095-c99e-4397-b98c-ef710206c2cb" providerId="ADAL" clId="{A32C15CF-F9D4-4BD6-BC79-FC649D1A6149}" dt="2023-03-14T10:53:08.554" v="107" actId="5793"/>
          <ac:spMkLst>
            <pc:docMk/>
            <pc:sldMk cId="2146997423" sldId="288"/>
            <ac:spMk id="3" creationId="{00000000-0000-0000-0000-000000000000}"/>
          </ac:spMkLst>
        </pc:spChg>
      </pc:sldChg>
      <pc:sldChg chg="delSp modSp mod delDesignElem">
        <pc:chgData name="Henrike Bosman - Bannink" userId="4a824095-c99e-4397-b98c-ef710206c2cb" providerId="ADAL" clId="{A32C15CF-F9D4-4BD6-BC79-FC649D1A6149}" dt="2023-03-14T10:53:17.192" v="109" actId="20577"/>
        <pc:sldMkLst>
          <pc:docMk/>
          <pc:sldMk cId="4249192068" sldId="289"/>
        </pc:sldMkLst>
        <pc:spChg chg="mod">
          <ac:chgData name="Henrike Bosman - Bannink" userId="4a824095-c99e-4397-b98c-ef710206c2cb" providerId="ADAL" clId="{A32C15CF-F9D4-4BD6-BC79-FC649D1A6149}" dt="2023-03-14T10:53:17.192" v="109" actId="20577"/>
          <ac:spMkLst>
            <pc:docMk/>
            <pc:sldMk cId="4249192068" sldId="289"/>
            <ac:spMk id="2" creationId="{1A466719-F509-4873-AED2-951FD46B367F}"/>
          </ac:spMkLst>
        </pc:spChg>
        <pc:spChg chg="del">
          <ac:chgData name="Henrike Bosman - Bannink" userId="4a824095-c99e-4397-b98c-ef710206c2cb" providerId="ADAL" clId="{A32C15CF-F9D4-4BD6-BC79-FC649D1A6149}" dt="2023-03-13T20:48:52.937" v="5"/>
          <ac:spMkLst>
            <pc:docMk/>
            <pc:sldMk cId="4249192068" sldId="289"/>
            <ac:spMk id="9" creationId="{1CE580D1-F917-4567-AFB4-99AA9B52ADF0}"/>
          </ac:spMkLst>
        </pc:spChg>
        <pc:spChg chg="del">
          <ac:chgData name="Henrike Bosman - Bannink" userId="4a824095-c99e-4397-b98c-ef710206c2cb" providerId="ADAL" clId="{A32C15CF-F9D4-4BD6-BC79-FC649D1A6149}" dt="2023-03-13T20:48:52.937" v="5"/>
          <ac:spMkLst>
            <pc:docMk/>
            <pc:sldMk cId="4249192068" sldId="289"/>
            <ac:spMk id="17" creationId="{6A0FFA78-985C-4F50-B21A-77045C7DF657}"/>
          </ac:spMkLst>
        </pc:spChg>
        <pc:picChg chg="del">
          <ac:chgData name="Henrike Bosman - Bannink" userId="4a824095-c99e-4397-b98c-ef710206c2cb" providerId="ADAL" clId="{A32C15CF-F9D4-4BD6-BC79-FC649D1A6149}" dt="2023-03-13T20:48:52.937" v="5"/>
          <ac:picMkLst>
            <pc:docMk/>
            <pc:sldMk cId="4249192068" sldId="289"/>
            <ac:picMk id="11" creationId="{1F5620B8-A2D8-4568-B566-F0453A0D9167}"/>
          </ac:picMkLst>
        </pc:picChg>
        <pc:cxnChg chg="del">
          <ac:chgData name="Henrike Bosman - Bannink" userId="4a824095-c99e-4397-b98c-ef710206c2cb" providerId="ADAL" clId="{A32C15CF-F9D4-4BD6-BC79-FC649D1A6149}" dt="2023-03-13T20:48:52.937" v="5"/>
          <ac:cxnSpMkLst>
            <pc:docMk/>
            <pc:sldMk cId="4249192068" sldId="289"/>
            <ac:cxnSpMk id="13" creationId="{1C7D2BA4-4B7A-4596-8BCC-5CF715423894}"/>
          </ac:cxnSpMkLst>
        </pc:cxnChg>
        <pc:cxnChg chg="del">
          <ac:chgData name="Henrike Bosman - Bannink" userId="4a824095-c99e-4397-b98c-ef710206c2cb" providerId="ADAL" clId="{A32C15CF-F9D4-4BD6-BC79-FC649D1A6149}" dt="2023-03-13T20:48:52.937" v="5"/>
          <ac:cxnSpMkLst>
            <pc:docMk/>
            <pc:sldMk cId="4249192068" sldId="289"/>
            <ac:cxnSpMk id="15" creationId="{4977F1E1-2B6F-4BB6-899F-67D8764D83C5}"/>
          </ac:cxnSpMkLst>
        </pc:cxnChg>
        <pc:cxnChg chg="del">
          <ac:chgData name="Henrike Bosman - Bannink" userId="4a824095-c99e-4397-b98c-ef710206c2cb" providerId="ADAL" clId="{A32C15CF-F9D4-4BD6-BC79-FC649D1A6149}" dt="2023-03-13T20:48:52.937" v="5"/>
          <ac:cxnSpMkLst>
            <pc:docMk/>
            <pc:sldMk cId="4249192068" sldId="289"/>
            <ac:cxnSpMk id="19" creationId="{65409EC7-69B1-45CC-8FB7-1964C1AB6720}"/>
          </ac:cxnSpMkLst>
        </pc:cxnChg>
      </pc:sldChg>
      <pc:sldChg chg="modSp mod modShow">
        <pc:chgData name="Henrike Bosman - Bannink" userId="4a824095-c99e-4397-b98c-ef710206c2cb" providerId="ADAL" clId="{A32C15CF-F9D4-4BD6-BC79-FC649D1A6149}" dt="2023-03-14T10:52:41.111" v="77" actId="729"/>
        <pc:sldMkLst>
          <pc:docMk/>
          <pc:sldMk cId="3145536739" sldId="290"/>
        </pc:sldMkLst>
        <pc:spChg chg="mod">
          <ac:chgData name="Henrike Bosman - Bannink" userId="4a824095-c99e-4397-b98c-ef710206c2cb" providerId="ADAL" clId="{A32C15CF-F9D4-4BD6-BC79-FC649D1A6149}" dt="2023-03-13T20:48:52.937" v="5"/>
          <ac:spMkLst>
            <pc:docMk/>
            <pc:sldMk cId="3145536739" sldId="290"/>
            <ac:spMk id="2" creationId="{06A5F76C-6135-4FBA-9A24-C560947C30FE}"/>
          </ac:spMkLst>
        </pc:spChg>
        <pc:spChg chg="mod">
          <ac:chgData name="Henrike Bosman - Bannink" userId="4a824095-c99e-4397-b98c-ef710206c2cb" providerId="ADAL" clId="{A32C15CF-F9D4-4BD6-BC79-FC649D1A6149}" dt="2023-03-13T20:48:53.142" v="9" actId="27636"/>
          <ac:spMkLst>
            <pc:docMk/>
            <pc:sldMk cId="3145536739" sldId="290"/>
            <ac:spMk id="3" creationId="{82C1BAFA-4FC3-4347-BB4D-B19172A4F043}"/>
          </ac:spMkLst>
        </pc:spChg>
      </pc:sldChg>
      <pc:sldChg chg="modSp mod">
        <pc:chgData name="Henrike Bosman - Bannink" userId="4a824095-c99e-4397-b98c-ef710206c2cb" providerId="ADAL" clId="{A32C15CF-F9D4-4BD6-BC79-FC649D1A6149}" dt="2023-03-13T20:48:53.146" v="10" actId="27636"/>
        <pc:sldMkLst>
          <pc:docMk/>
          <pc:sldMk cId="3927023126" sldId="291"/>
        </pc:sldMkLst>
        <pc:spChg chg="mod">
          <ac:chgData name="Henrike Bosman - Bannink" userId="4a824095-c99e-4397-b98c-ef710206c2cb" providerId="ADAL" clId="{A32C15CF-F9D4-4BD6-BC79-FC649D1A6149}" dt="2023-03-13T20:48:52.937" v="5"/>
          <ac:spMkLst>
            <pc:docMk/>
            <pc:sldMk cId="3927023126" sldId="291"/>
            <ac:spMk id="2" creationId="{FDC4C654-8430-451E-9383-49DE54794CD2}"/>
          </ac:spMkLst>
        </pc:spChg>
        <pc:spChg chg="mod">
          <ac:chgData name="Henrike Bosman - Bannink" userId="4a824095-c99e-4397-b98c-ef710206c2cb" providerId="ADAL" clId="{A32C15CF-F9D4-4BD6-BC79-FC649D1A6149}" dt="2023-03-13T20:48:53.146" v="10" actId="27636"/>
          <ac:spMkLst>
            <pc:docMk/>
            <pc:sldMk cId="3927023126" sldId="291"/>
            <ac:spMk id="3" creationId="{43795C63-1395-425F-835E-68820AD6A70A}"/>
          </ac:spMkLst>
        </pc:spChg>
      </pc:sldChg>
      <pc:sldChg chg="modSp new mod ord">
        <pc:chgData name="Henrike Bosman - Bannink" userId="4a824095-c99e-4397-b98c-ef710206c2cb" providerId="ADAL" clId="{A32C15CF-F9D4-4BD6-BC79-FC649D1A6149}" dt="2023-03-14T10:55:10.533" v="126" actId="20577"/>
        <pc:sldMkLst>
          <pc:docMk/>
          <pc:sldMk cId="3887690182" sldId="292"/>
        </pc:sldMkLst>
        <pc:spChg chg="mod">
          <ac:chgData name="Henrike Bosman - Bannink" userId="4a824095-c99e-4397-b98c-ef710206c2cb" providerId="ADAL" clId="{A32C15CF-F9D4-4BD6-BC79-FC649D1A6149}" dt="2023-03-14T09:17:42.224" v="76" actId="20577"/>
          <ac:spMkLst>
            <pc:docMk/>
            <pc:sldMk cId="3887690182" sldId="292"/>
            <ac:spMk id="2" creationId="{D676B0CC-E1A9-9C4F-E736-DC11BB2C61BA}"/>
          </ac:spMkLst>
        </pc:spChg>
        <pc:spChg chg="mod">
          <ac:chgData name="Henrike Bosman - Bannink" userId="4a824095-c99e-4397-b98c-ef710206c2cb" providerId="ADAL" clId="{A32C15CF-F9D4-4BD6-BC79-FC649D1A6149}" dt="2023-03-14T10:55:10.533" v="126" actId="20577"/>
          <ac:spMkLst>
            <pc:docMk/>
            <pc:sldMk cId="3887690182" sldId="292"/>
            <ac:spMk id="3" creationId="{3AFAB0DF-3BC5-02B8-D671-56C16BA182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6D56F-9BA7-4131-8CCE-FC5958C58DF7}" type="datetimeFigureOut">
              <a:rPr lang="nl-NL" smtClean="0"/>
              <a:t>14-3-2023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910DF-5A58-41A7-BCA9-5C1417334BD2}" type="slidenum">
              <a:rPr lang="nl-NL" smtClean="0"/>
              <a:t>‹nr.›</a:t>
            </a:fld>
            <a:endParaRPr lang="nl-NL"/>
          </a:p>
        </p:txBody>
      </p:sp>
    </p:spTree>
    <p:extLst>
      <p:ext uri="{BB962C8B-B14F-4D97-AF65-F5344CB8AC3E}">
        <p14:creationId xmlns:p14="http://schemas.microsoft.com/office/powerpoint/2010/main" val="398585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Hoenders werden geofferd</a:t>
            </a:r>
            <a:r>
              <a:rPr lang="nl-NL" baseline="0" dirty="0"/>
              <a:t> om de goden </a:t>
            </a:r>
            <a:r>
              <a:rPr lang="nl-NL" baseline="0" dirty="0" err="1"/>
              <a:t>gustig</a:t>
            </a:r>
            <a:r>
              <a:rPr lang="nl-NL" baseline="0" dirty="0"/>
              <a:t> te stemmen, hanengevechten</a:t>
            </a:r>
          </a:p>
          <a:p>
            <a:r>
              <a:rPr lang="nl-NL" baseline="0" dirty="0"/>
              <a:t>Uiterlijk erg belangrijk, ook voor hobby gehouden dieren: ze werden vooral gehouden om mee te pronken.</a:t>
            </a:r>
            <a:endParaRPr lang="nl-NL" dirty="0"/>
          </a:p>
        </p:txBody>
      </p:sp>
      <p:sp>
        <p:nvSpPr>
          <p:cNvPr id="4" name="Tijdelijke aanduiding voor dianummer 3"/>
          <p:cNvSpPr>
            <a:spLocks noGrp="1"/>
          </p:cNvSpPr>
          <p:nvPr>
            <p:ph type="sldNum" sz="quarter" idx="10"/>
          </p:nvPr>
        </p:nvSpPr>
        <p:spPr/>
        <p:txBody>
          <a:bodyPr/>
          <a:lstStyle/>
          <a:p>
            <a:fld id="{5FA6D49A-26EB-437B-A489-E11A1219CE21}" type="slidenum">
              <a:rPr lang="nl-NL" smtClean="0"/>
              <a:t>2</a:t>
            </a:fld>
            <a:endParaRPr lang="nl-NL"/>
          </a:p>
        </p:txBody>
      </p:sp>
    </p:spTree>
    <p:extLst>
      <p:ext uri="{BB962C8B-B14F-4D97-AF65-F5344CB8AC3E}">
        <p14:creationId xmlns:p14="http://schemas.microsoft.com/office/powerpoint/2010/main" val="78928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Kippen leven</a:t>
            </a:r>
            <a:r>
              <a:rPr lang="nl-NL" baseline="0" dirty="0"/>
              <a:t> van nature in groepen met een duidelijke hiërarchie.</a:t>
            </a:r>
          </a:p>
          <a:p>
            <a:r>
              <a:rPr lang="nl-NL" baseline="0" dirty="0"/>
              <a:t>Een kip herkent ongeveer 80 soortgenoten en weet in kleine groepen wie dominanter is. In grotere groepen lukt een kip dit niet. Er ontstaan dus subgroepen binnen een grote groep. De subgroepen blijven bij elkaar, in dezelfde plek in de stal. Daartussen lopen kippen die eigenlijk nergens bij horen. </a:t>
            </a:r>
          </a:p>
          <a:p>
            <a:r>
              <a:rPr lang="nl-NL" baseline="0" dirty="0"/>
              <a:t>Ondanks dat de huidige </a:t>
            </a:r>
            <a:r>
              <a:rPr lang="nl-NL" baseline="0" dirty="0" err="1"/>
              <a:t>commerciele</a:t>
            </a:r>
            <a:r>
              <a:rPr lang="nl-NL" baseline="0" dirty="0"/>
              <a:t> kippen erg veranderd zijn, zit dit gedrag er nog wel in.</a:t>
            </a:r>
            <a:endParaRPr lang="nl-NL" dirty="0"/>
          </a:p>
        </p:txBody>
      </p:sp>
      <p:sp>
        <p:nvSpPr>
          <p:cNvPr id="4" name="Tijdelijke aanduiding voor dianummer 3"/>
          <p:cNvSpPr>
            <a:spLocks noGrp="1"/>
          </p:cNvSpPr>
          <p:nvPr>
            <p:ph type="sldNum" sz="quarter" idx="10"/>
          </p:nvPr>
        </p:nvSpPr>
        <p:spPr/>
        <p:txBody>
          <a:bodyPr/>
          <a:lstStyle/>
          <a:p>
            <a:fld id="{5FA6D49A-26EB-437B-A489-E11A1219CE21}" type="slidenum">
              <a:rPr lang="nl-NL" smtClean="0"/>
              <a:t>3</a:t>
            </a:fld>
            <a:endParaRPr lang="nl-NL"/>
          </a:p>
        </p:txBody>
      </p:sp>
    </p:spTree>
    <p:extLst>
      <p:ext uri="{BB962C8B-B14F-4D97-AF65-F5344CB8AC3E}">
        <p14:creationId xmlns:p14="http://schemas.microsoft.com/office/powerpoint/2010/main" val="390921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technische kengetallen zijn niet de enige</a:t>
            </a:r>
            <a:r>
              <a:rPr lang="nl-NL" baseline="0" dirty="0"/>
              <a:t> waar je informatie uit kunt halen. Je kunt kijken naar de uniformiteit van de koppel.</a:t>
            </a:r>
          </a:p>
          <a:p>
            <a:r>
              <a:rPr lang="nl-NL" baseline="0" dirty="0"/>
              <a:t>Wat is uniformiteit?</a:t>
            </a:r>
          </a:p>
          <a:p>
            <a:r>
              <a:rPr lang="nl-NL" baseline="0" dirty="0"/>
              <a:t>Eerst luister je aan de deur, voordat je de stal in stapt. Als je binnenkomt ruik je meteen. Dit zegt iets over de mest en de ventilatie. Daarna zie en hoor je hoe actief de dieren zijn/ reageren ze goed/ zoals je gewend bent.</a:t>
            </a:r>
          </a:p>
          <a:p>
            <a:endParaRPr lang="nl-NL" dirty="0"/>
          </a:p>
        </p:txBody>
      </p:sp>
      <p:sp>
        <p:nvSpPr>
          <p:cNvPr id="4" name="Tijdelijke aanduiding voor dianummer 3"/>
          <p:cNvSpPr>
            <a:spLocks noGrp="1"/>
          </p:cNvSpPr>
          <p:nvPr>
            <p:ph type="sldNum" sz="quarter" idx="10"/>
          </p:nvPr>
        </p:nvSpPr>
        <p:spPr/>
        <p:txBody>
          <a:bodyPr/>
          <a:lstStyle/>
          <a:p>
            <a:fld id="{5FA6D49A-26EB-437B-A489-E11A1219CE21}" type="slidenum">
              <a:rPr lang="nl-NL" smtClean="0"/>
              <a:t>4</a:t>
            </a:fld>
            <a:endParaRPr lang="nl-NL"/>
          </a:p>
        </p:txBody>
      </p:sp>
    </p:spTree>
    <p:extLst>
      <p:ext uri="{BB962C8B-B14F-4D97-AF65-F5344CB8AC3E}">
        <p14:creationId xmlns:p14="http://schemas.microsoft.com/office/powerpoint/2010/main" val="55422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stal zijn een aantal plekken waar</a:t>
            </a:r>
            <a:r>
              <a:rPr lang="nl-NL" baseline="0" dirty="0"/>
              <a:t> je altijd even moeten kijken.</a:t>
            </a:r>
          </a:p>
          <a:p>
            <a:endParaRPr lang="nl-NL" baseline="0" dirty="0"/>
          </a:p>
          <a:p>
            <a:r>
              <a:rPr lang="nl-NL" baseline="0" dirty="0"/>
              <a:t>Momenten: tijdens het voeren (werkt voermachine goed en de weegschaal).</a:t>
            </a:r>
          </a:p>
          <a:p>
            <a:r>
              <a:rPr lang="nl-NL" baseline="0" dirty="0"/>
              <a:t>Als jonge hennen gaan leggen, moet je opletten. De nesten moeten niet te vroeg open want dan maken ze t vies, niet te laat dan leggen ze naast t nest.</a:t>
            </a:r>
          </a:p>
          <a:p>
            <a:endParaRPr lang="nl-NL" baseline="0" dirty="0"/>
          </a:p>
          <a:p>
            <a:r>
              <a:rPr lang="nl-NL" baseline="0" dirty="0"/>
              <a:t>Winter en zomer </a:t>
            </a:r>
            <a:r>
              <a:rPr lang="nl-NL" baseline="0" dirty="0" err="1"/>
              <a:t>ivm</a:t>
            </a:r>
            <a:r>
              <a:rPr lang="nl-NL" baseline="0" dirty="0"/>
              <a:t> ventilatie/ temp.</a:t>
            </a:r>
          </a:p>
          <a:p>
            <a:r>
              <a:rPr lang="nl-NL" baseline="0" dirty="0"/>
              <a:t>Hittestress: minder voeropname, lagere </a:t>
            </a:r>
            <a:r>
              <a:rPr lang="nl-NL" baseline="0" dirty="0" err="1"/>
              <a:t>eiprod</a:t>
            </a:r>
            <a:r>
              <a:rPr lang="nl-NL" baseline="0" dirty="0"/>
              <a:t> of uitval en groei bij vleeskuikens, slechtere eischaalkwaliteit).</a:t>
            </a:r>
            <a:endParaRPr lang="nl-NL" dirty="0"/>
          </a:p>
        </p:txBody>
      </p:sp>
      <p:sp>
        <p:nvSpPr>
          <p:cNvPr id="4" name="Tijdelijke aanduiding voor dianummer 3"/>
          <p:cNvSpPr>
            <a:spLocks noGrp="1"/>
          </p:cNvSpPr>
          <p:nvPr>
            <p:ph type="sldNum" sz="quarter" idx="10"/>
          </p:nvPr>
        </p:nvSpPr>
        <p:spPr/>
        <p:txBody>
          <a:bodyPr/>
          <a:lstStyle/>
          <a:p>
            <a:fld id="{5FA6D49A-26EB-437B-A489-E11A1219CE21}" type="slidenum">
              <a:rPr lang="nl-NL" smtClean="0"/>
              <a:t>7</a:t>
            </a:fld>
            <a:endParaRPr lang="nl-NL"/>
          </a:p>
        </p:txBody>
      </p:sp>
    </p:spTree>
    <p:extLst>
      <p:ext uri="{BB962C8B-B14F-4D97-AF65-F5344CB8AC3E}">
        <p14:creationId xmlns:p14="http://schemas.microsoft.com/office/powerpoint/2010/main" val="147477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Inspecteren van het hok</a:t>
            </a:r>
          </a:p>
          <a:p>
            <a:r>
              <a:rPr lang="nl-NL" dirty="0"/>
              <a:t>Ei leggen</a:t>
            </a:r>
          </a:p>
          <a:p>
            <a:r>
              <a:rPr lang="nl-NL" dirty="0"/>
              <a:t>Stofbad in de middag</a:t>
            </a:r>
          </a:p>
          <a:p>
            <a:r>
              <a:rPr lang="nl-NL" dirty="0"/>
              <a:t>Aan het einde van de dag piek in scharrel- en eetgedrag</a:t>
            </a:r>
          </a:p>
          <a:p>
            <a:endParaRPr lang="nl-NL" dirty="0"/>
          </a:p>
          <a:p>
            <a:r>
              <a:rPr lang="nl-NL" dirty="0"/>
              <a:t>Verenpikken gebeurt vooral in de middag </a:t>
            </a:r>
            <a:r>
              <a:rPr lang="nl-NL" dirty="0">
                <a:sym typeface="Wingdings" panose="05000000000000000000" pitchFamily="2" charset="2"/>
              </a:rPr>
              <a:t> dan afleiding aanbieden</a:t>
            </a:r>
          </a:p>
          <a:p>
            <a:r>
              <a:rPr lang="nl-NL" dirty="0">
                <a:sym typeface="Wingdings" panose="05000000000000000000" pitchFamily="2" charset="2"/>
              </a:rPr>
              <a:t>Onrust door bloedluizen  ‘s avonds</a:t>
            </a:r>
            <a:endParaRPr lang="nl-NL" dirty="0"/>
          </a:p>
          <a:p>
            <a:endParaRPr lang="nl-NL" dirty="0"/>
          </a:p>
        </p:txBody>
      </p:sp>
      <p:sp>
        <p:nvSpPr>
          <p:cNvPr id="4" name="Tijdelijke aanduiding voor dianummer 3"/>
          <p:cNvSpPr>
            <a:spLocks noGrp="1"/>
          </p:cNvSpPr>
          <p:nvPr>
            <p:ph type="sldNum" sz="quarter" idx="10"/>
          </p:nvPr>
        </p:nvSpPr>
        <p:spPr/>
        <p:txBody>
          <a:bodyPr/>
          <a:lstStyle/>
          <a:p>
            <a:fld id="{5FA6D49A-26EB-437B-A489-E11A1219CE21}" type="slidenum">
              <a:rPr lang="nl-NL" smtClean="0"/>
              <a:t>8</a:t>
            </a:fld>
            <a:endParaRPr lang="nl-NL"/>
          </a:p>
        </p:txBody>
      </p:sp>
    </p:spTree>
    <p:extLst>
      <p:ext uri="{BB962C8B-B14F-4D97-AF65-F5344CB8AC3E}">
        <p14:creationId xmlns:p14="http://schemas.microsoft.com/office/powerpoint/2010/main" val="26412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42552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473F00B-D927-4085-981C-0522BC6CD707}" type="datetimeFigureOut">
              <a:rPr lang="nl-NL" smtClean="0"/>
              <a:t>14-3-2023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4465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58078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7829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269954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108117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41970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49197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167514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214202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181571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473F00B-D927-4085-981C-0522BC6CD707}" type="datetimeFigureOut">
              <a:rPr lang="nl-NL" smtClean="0"/>
              <a:t>14-3-2023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53422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473F00B-D927-4085-981C-0522BC6CD707}" type="datetimeFigureOut">
              <a:rPr lang="nl-NL" smtClean="0"/>
              <a:t>14-3-2023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139445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171643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286895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C473F00B-D927-4085-981C-0522BC6CD707}" type="datetimeFigureOut">
              <a:rPr lang="nl-NL" smtClean="0"/>
              <a:t>14-3-2023</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6700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473F00B-D927-4085-981C-0522BC6CD707}" type="datetimeFigureOut">
              <a:rPr lang="nl-NL" smtClean="0"/>
              <a:t>14-3-2023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A08386-CD91-48DC-B394-AFFC52D06BC1}" type="slidenum">
              <a:rPr lang="nl-NL" smtClean="0"/>
              <a:t>‹nr.›</a:t>
            </a:fld>
            <a:endParaRPr lang="nl-NL"/>
          </a:p>
        </p:txBody>
      </p:sp>
    </p:spTree>
    <p:extLst>
      <p:ext uri="{BB962C8B-B14F-4D97-AF65-F5344CB8AC3E}">
        <p14:creationId xmlns:p14="http://schemas.microsoft.com/office/powerpoint/2010/main" val="386574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73F00B-D927-4085-981C-0522BC6CD707}" type="datetimeFigureOut">
              <a:rPr lang="nl-NL" smtClean="0"/>
              <a:t>14-3-2023</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A08386-CD91-48DC-B394-AFFC52D06BC1}" type="slidenum">
              <a:rPr lang="nl-NL" smtClean="0"/>
              <a:t>‹nr.›</a:t>
            </a:fld>
            <a:endParaRPr lang="nl-NL"/>
          </a:p>
        </p:txBody>
      </p:sp>
    </p:spTree>
    <p:extLst>
      <p:ext uri="{BB962C8B-B14F-4D97-AF65-F5344CB8AC3E}">
        <p14:creationId xmlns:p14="http://schemas.microsoft.com/office/powerpoint/2010/main" val="1279962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oodbontpublishers.nl/poultry/introductiontopoultryproduction/NL/1/page14451.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ieuweoogst.nl/nieuws/2022/02/24/tweede-bedrijf-in-woltersum-besmet-met-vogelgrie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groenkennisnet.nl/dossier/historische-ontwikkeling-veehouderij-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Kippen die door het gras struinen">
            <a:extLst>
              <a:ext uri="{FF2B5EF4-FFF2-40B4-BE49-F238E27FC236}">
                <a16:creationId xmlns:a16="http://schemas.microsoft.com/office/drawing/2014/main" id="{146AFE98-14EC-1C1B-7C5E-B087950A5E4E}"/>
              </a:ext>
            </a:extLst>
          </p:cNvPr>
          <p:cNvPicPr>
            <a:picLocks noChangeAspect="1"/>
          </p:cNvPicPr>
          <p:nvPr/>
        </p:nvPicPr>
        <p:blipFill rotWithShape="1">
          <a:blip r:embed="rId2"/>
          <a:srcRect r="-1" b="15411"/>
          <a:stretch/>
        </p:blipFill>
        <p:spPr>
          <a:xfrm>
            <a:off x="2" y="10"/>
            <a:ext cx="12191695" cy="6857990"/>
          </a:xfrm>
          <a:prstGeom prst="rect">
            <a:avLst/>
          </a:prstGeom>
        </p:spPr>
      </p:pic>
      <p:sp>
        <p:nvSpPr>
          <p:cNvPr id="2" name="Titel 1">
            <a:extLst>
              <a:ext uri="{FF2B5EF4-FFF2-40B4-BE49-F238E27FC236}">
                <a16:creationId xmlns:a16="http://schemas.microsoft.com/office/drawing/2014/main" id="{1A466719-F509-4873-AED2-951FD46B367F}"/>
              </a:ext>
            </a:extLst>
          </p:cNvPr>
          <p:cNvSpPr>
            <a:spLocks noGrp="1"/>
          </p:cNvSpPr>
          <p:nvPr>
            <p:ph type="title"/>
          </p:nvPr>
        </p:nvSpPr>
        <p:spPr>
          <a:xfrm>
            <a:off x="4065511" y="3236470"/>
            <a:ext cx="6832500" cy="1252601"/>
          </a:xfrm>
        </p:spPr>
        <p:txBody>
          <a:bodyPr vert="horz" lIns="91440" tIns="45720" rIns="91440" bIns="0" rtlCol="0" anchor="b">
            <a:normAutofit/>
          </a:bodyPr>
          <a:lstStyle/>
          <a:p>
            <a:r>
              <a:rPr lang="en-US" sz="4400" dirty="0">
                <a:solidFill>
                  <a:srgbClr val="FFFFFE"/>
                </a:solidFill>
              </a:rPr>
              <a:t>14 </a:t>
            </a:r>
            <a:r>
              <a:rPr lang="en-US" sz="4400" dirty="0" err="1">
                <a:solidFill>
                  <a:srgbClr val="FFFFFE"/>
                </a:solidFill>
              </a:rPr>
              <a:t>maart</a:t>
            </a:r>
            <a:r>
              <a:rPr lang="en-US" sz="4400" dirty="0">
                <a:solidFill>
                  <a:srgbClr val="FFFFFE"/>
                </a:solidFill>
              </a:rPr>
              <a:t> </a:t>
            </a:r>
          </a:p>
        </p:txBody>
      </p:sp>
      <p:sp>
        <p:nvSpPr>
          <p:cNvPr id="3" name="Tijdelijke aanduiding voor inhoud 2">
            <a:extLst>
              <a:ext uri="{FF2B5EF4-FFF2-40B4-BE49-F238E27FC236}">
                <a16:creationId xmlns:a16="http://schemas.microsoft.com/office/drawing/2014/main" id="{E3A1F992-FC7D-4618-B0D6-15CF3B1A5CEB}"/>
              </a:ext>
            </a:extLst>
          </p:cNvPr>
          <p:cNvSpPr>
            <a:spLocks noGrp="1"/>
          </p:cNvSpPr>
          <p:nvPr>
            <p:ph idx="1"/>
          </p:nvPr>
        </p:nvSpPr>
        <p:spPr>
          <a:xfrm>
            <a:off x="4065511" y="4669144"/>
            <a:ext cx="6832499" cy="716529"/>
          </a:xfrm>
        </p:spPr>
        <p:txBody>
          <a:bodyPr vert="horz" lIns="91440" tIns="91440" rIns="91440" bIns="91440" rtlCol="0">
            <a:normAutofit/>
          </a:bodyPr>
          <a:lstStyle/>
          <a:p>
            <a:pPr marL="0" indent="0" algn="r">
              <a:buNone/>
            </a:pPr>
            <a:r>
              <a:rPr lang="en-US" cap="all" dirty="0" err="1">
                <a:solidFill>
                  <a:srgbClr val="FFFFFE"/>
                </a:solidFill>
              </a:rPr>
              <a:t>Pluimvee</a:t>
            </a:r>
            <a:endParaRPr lang="en-US" cap="all" dirty="0">
              <a:solidFill>
                <a:srgbClr val="FFFFFE"/>
              </a:solidFill>
            </a:endParaRPr>
          </a:p>
        </p:txBody>
      </p:sp>
    </p:spTree>
    <p:extLst>
      <p:ext uri="{BB962C8B-B14F-4D97-AF65-F5344CB8AC3E}">
        <p14:creationId xmlns:p14="http://schemas.microsoft.com/office/powerpoint/2010/main" val="4249192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9301" y="1474969"/>
            <a:ext cx="2823919" cy="1868760"/>
          </a:xfrm>
        </p:spPr>
        <p:txBody>
          <a:bodyPr vert="horz" lIns="91440" tIns="45720" rIns="91440" bIns="0" rtlCol="0" anchor="b">
            <a:normAutofit/>
          </a:bodyPr>
          <a:lstStyle/>
          <a:p>
            <a:r>
              <a:rPr lang="en-US" sz="3300"/>
              <a:t>Onderzoek kip</a:t>
            </a:r>
          </a:p>
        </p:txBody>
      </p:sp>
      <p:pic>
        <p:nvPicPr>
          <p:cNvPr id="4" name="Tijdelijke aanduiding voor inhoud 3"/>
          <p:cNvPicPr>
            <a:picLocks noGrp="1" noChangeAspect="1"/>
          </p:cNvPicPr>
          <p:nvPr>
            <p:ph idx="1"/>
          </p:nvPr>
        </p:nvPicPr>
        <p:blipFill rotWithShape="1">
          <a:blip r:embed="rId2"/>
          <a:srcRect l="8707" r="20183" b="-1"/>
          <a:stretch/>
        </p:blipFill>
        <p:spPr>
          <a:xfrm>
            <a:off x="4618374" y="1282316"/>
            <a:ext cx="6282919" cy="3534230"/>
          </a:xfrm>
          <a:prstGeom prst="rect">
            <a:avLst/>
          </a:prstGeom>
        </p:spPr>
      </p:pic>
    </p:spTree>
    <p:extLst>
      <p:ext uri="{BB962C8B-B14F-4D97-AF65-F5344CB8AC3E}">
        <p14:creationId xmlns:p14="http://schemas.microsoft.com/office/powerpoint/2010/main" val="10206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2"/>
          <a:srcRect l="20903" t="37336" r="28053" b="17708"/>
          <a:stretch/>
        </p:blipFill>
        <p:spPr>
          <a:xfrm>
            <a:off x="135381" y="205650"/>
            <a:ext cx="11437394" cy="5663444"/>
          </a:xfrm>
          <a:prstGeom prst="rect">
            <a:avLst/>
          </a:prstGeom>
        </p:spPr>
      </p:pic>
    </p:spTree>
    <p:extLst>
      <p:ext uri="{BB962C8B-B14F-4D97-AF65-F5344CB8AC3E}">
        <p14:creationId xmlns:p14="http://schemas.microsoft.com/office/powerpoint/2010/main" val="100595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Afwijkingen</a:t>
            </a:r>
          </a:p>
        </p:txBody>
      </p:sp>
      <p:sp>
        <p:nvSpPr>
          <p:cNvPr id="3" name="Tijdelijke aanduiding voor inhoud 2"/>
          <p:cNvSpPr>
            <a:spLocks noGrp="1"/>
          </p:cNvSpPr>
          <p:nvPr>
            <p:ph idx="1"/>
          </p:nvPr>
        </p:nvSpPr>
        <p:spPr/>
        <p:txBody>
          <a:bodyPr>
            <a:normAutofit/>
          </a:bodyPr>
          <a:lstStyle/>
          <a:p>
            <a:r>
              <a:rPr lang="nl-NL" dirty="0"/>
              <a:t>Luchtwegen</a:t>
            </a:r>
          </a:p>
          <a:p>
            <a:endParaRPr lang="nl-NL" dirty="0"/>
          </a:p>
          <a:p>
            <a:r>
              <a:rPr lang="nl-NL" dirty="0"/>
              <a:t>Voetzolen</a:t>
            </a:r>
          </a:p>
          <a:p>
            <a:pPr marL="0" indent="0">
              <a:buNone/>
            </a:pPr>
            <a:endParaRPr lang="nl-NL" dirty="0"/>
          </a:p>
          <a:p>
            <a:r>
              <a:rPr lang="nl-NL" dirty="0"/>
              <a:t>Kreupel</a:t>
            </a:r>
          </a:p>
          <a:p>
            <a:endParaRPr lang="nl-NL" dirty="0"/>
          </a:p>
          <a:p>
            <a:r>
              <a:rPr lang="nl-NL" dirty="0"/>
              <a:t>Afwijkende eieren </a:t>
            </a:r>
          </a:p>
          <a:p>
            <a:endParaRPr lang="nl-NL" dirty="0"/>
          </a:p>
          <a:p>
            <a:r>
              <a:rPr lang="nl-NL" dirty="0"/>
              <a:t>Plotselinge sterfte </a:t>
            </a:r>
          </a:p>
        </p:txBody>
      </p:sp>
    </p:spTree>
    <p:extLst>
      <p:ext uri="{BB962C8B-B14F-4D97-AF65-F5344CB8AC3E}">
        <p14:creationId xmlns:p14="http://schemas.microsoft.com/office/powerpoint/2010/main" val="214699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6B0CC-E1A9-9C4F-E736-DC11BB2C61BA}"/>
              </a:ext>
            </a:extLst>
          </p:cNvPr>
          <p:cNvSpPr>
            <a:spLocks noGrp="1"/>
          </p:cNvSpPr>
          <p:nvPr>
            <p:ph type="title"/>
          </p:nvPr>
        </p:nvSpPr>
        <p:spPr/>
        <p:txBody>
          <a:bodyPr/>
          <a:lstStyle/>
          <a:p>
            <a:r>
              <a:rPr lang="nl-NL" dirty="0"/>
              <a:t>Pluimvee….de keten</a:t>
            </a:r>
          </a:p>
        </p:txBody>
      </p:sp>
      <p:sp>
        <p:nvSpPr>
          <p:cNvPr id="3" name="Tijdelijke aanduiding voor inhoud 2">
            <a:extLst>
              <a:ext uri="{FF2B5EF4-FFF2-40B4-BE49-F238E27FC236}">
                <a16:creationId xmlns:a16="http://schemas.microsoft.com/office/drawing/2014/main" id="{3AFAB0DF-3BC5-02B8-D671-56C16BA18256}"/>
              </a:ext>
            </a:extLst>
          </p:cNvPr>
          <p:cNvSpPr>
            <a:spLocks noGrp="1"/>
          </p:cNvSpPr>
          <p:nvPr>
            <p:ph idx="1"/>
          </p:nvPr>
        </p:nvSpPr>
        <p:spPr/>
        <p:txBody>
          <a:bodyPr/>
          <a:lstStyle/>
          <a:p>
            <a:r>
              <a:rPr lang="nl-NL" dirty="0">
                <a:hlinkClick r:id="rId2"/>
              </a:rPr>
              <a:t>Wat moet ik weten? (roodbontpublishers.</a:t>
            </a:r>
            <a:r>
              <a:rPr lang="nl-NL">
                <a:hlinkClick r:id="rId2"/>
              </a:rPr>
              <a:t>nl)</a:t>
            </a:r>
            <a:r>
              <a:rPr lang="nl-NL"/>
              <a:t> H1 tot en met H5</a:t>
            </a:r>
            <a:endParaRPr lang="nl-NL" dirty="0"/>
          </a:p>
          <a:p>
            <a:endParaRPr lang="nl-NL" dirty="0"/>
          </a:p>
          <a:p>
            <a:r>
              <a:rPr lang="nl-NL" dirty="0"/>
              <a:t>Kliermaag…spiermaag</a:t>
            </a:r>
          </a:p>
        </p:txBody>
      </p:sp>
    </p:spTree>
    <p:extLst>
      <p:ext uri="{BB962C8B-B14F-4D97-AF65-F5344CB8AC3E}">
        <p14:creationId xmlns:p14="http://schemas.microsoft.com/office/powerpoint/2010/main" val="388769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5F76C-6135-4FBA-9A24-C560947C30FE}"/>
              </a:ext>
            </a:extLst>
          </p:cNvPr>
          <p:cNvSpPr>
            <a:spLocks noGrp="1"/>
          </p:cNvSpPr>
          <p:nvPr>
            <p:ph type="title"/>
          </p:nvPr>
        </p:nvSpPr>
        <p:spPr/>
        <p:txBody>
          <a:bodyPr/>
          <a:lstStyle/>
          <a:p>
            <a:r>
              <a:rPr lang="nl-NL" dirty="0"/>
              <a:t>Wikiwijs Pluimvee</a:t>
            </a:r>
          </a:p>
        </p:txBody>
      </p:sp>
      <p:sp>
        <p:nvSpPr>
          <p:cNvPr id="3" name="Tijdelijke aanduiding voor inhoud 2">
            <a:extLst>
              <a:ext uri="{FF2B5EF4-FFF2-40B4-BE49-F238E27FC236}">
                <a16:creationId xmlns:a16="http://schemas.microsoft.com/office/drawing/2014/main" id="{82C1BAFA-4FC3-4347-BB4D-B19172A4F043}"/>
              </a:ext>
            </a:extLst>
          </p:cNvPr>
          <p:cNvSpPr>
            <a:spLocks noGrp="1"/>
          </p:cNvSpPr>
          <p:nvPr>
            <p:ph idx="1"/>
          </p:nvPr>
        </p:nvSpPr>
        <p:spPr>
          <a:xfrm>
            <a:off x="1451579" y="2244332"/>
            <a:ext cx="9603275" cy="3450613"/>
          </a:xfrm>
        </p:spPr>
        <p:txBody>
          <a:bodyPr>
            <a:normAutofit fontScale="85000" lnSpcReduction="10000"/>
          </a:bodyPr>
          <a:lstStyle/>
          <a:p>
            <a:r>
              <a:rPr lang="nl-NL" dirty="0"/>
              <a:t>H3,  DEELS GEZAMENLIJJK rol dierenarts, hoe vaak per ronde controle, preventief en curatief </a:t>
            </a:r>
          </a:p>
          <a:p>
            <a:pPr marL="0" indent="0" algn="ctr">
              <a:buNone/>
            </a:pPr>
            <a:r>
              <a:rPr lang="nl-NL" b="1" dirty="0"/>
              <a:t>Opdracht vogelgriep: </a:t>
            </a:r>
            <a:br>
              <a:rPr lang="nl-NL" b="1" dirty="0"/>
            </a:br>
            <a:r>
              <a:rPr lang="nl-NL" dirty="0">
                <a:hlinkClick r:id="rId2"/>
              </a:rPr>
              <a:t>Tweede bedrijf in Woltersum besmet met vogelgriep - Nieuwe Oogst</a:t>
            </a:r>
            <a:endParaRPr lang="nl-NL" b="1" dirty="0"/>
          </a:p>
          <a:p>
            <a:pPr marL="0" indent="0" algn="ctr">
              <a:buNone/>
            </a:pPr>
            <a:r>
              <a:rPr lang="nl-NL" dirty="0"/>
              <a:t>Wat is de </a:t>
            </a:r>
            <a:r>
              <a:rPr lang="nl-NL" dirty="0" err="1"/>
              <a:t>svz</a:t>
            </a:r>
            <a:r>
              <a:rPr lang="nl-NL" dirty="0"/>
              <a:t> op dit moment? Om welke bedrijf gaat het? </a:t>
            </a:r>
            <a:br>
              <a:rPr lang="nl-NL" dirty="0"/>
            </a:br>
            <a:r>
              <a:rPr lang="nl-NL" dirty="0"/>
              <a:t>Welke acties zijn ingezet in dit gebied?</a:t>
            </a:r>
            <a:br>
              <a:rPr lang="nl-NL" dirty="0"/>
            </a:br>
            <a:r>
              <a:rPr lang="nl-NL" dirty="0"/>
              <a:t>Welke verschijnselen treden op bij de dieren, hoe dient een veehouder te handelen?</a:t>
            </a:r>
            <a:br>
              <a:rPr lang="nl-NL" dirty="0"/>
            </a:br>
            <a:r>
              <a:rPr lang="nl-NL" dirty="0"/>
              <a:t>Wat is de rol van de </a:t>
            </a:r>
            <a:r>
              <a:rPr lang="nl-NL" dirty="0" err="1"/>
              <a:t>dierenarts+assistente</a:t>
            </a:r>
            <a:r>
              <a:rPr lang="nl-NL" dirty="0"/>
              <a:t>?</a:t>
            </a:r>
          </a:p>
          <a:p>
            <a:pPr marL="0" indent="0">
              <a:buNone/>
            </a:pPr>
            <a:endParaRPr lang="nl-NL" dirty="0"/>
          </a:p>
          <a:p>
            <a:r>
              <a:rPr lang="nl-NL" dirty="0"/>
              <a:t>H5</a:t>
            </a:r>
          </a:p>
          <a:p>
            <a:r>
              <a:rPr lang="nl-NL" dirty="0"/>
              <a:t>H8</a:t>
            </a:r>
          </a:p>
        </p:txBody>
      </p:sp>
    </p:spTree>
    <p:extLst>
      <p:ext uri="{BB962C8B-B14F-4D97-AF65-F5344CB8AC3E}">
        <p14:creationId xmlns:p14="http://schemas.microsoft.com/office/powerpoint/2010/main" val="314553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4C654-8430-451E-9383-49DE54794CD2}"/>
              </a:ext>
            </a:extLst>
          </p:cNvPr>
          <p:cNvSpPr>
            <a:spLocks noGrp="1"/>
          </p:cNvSpPr>
          <p:nvPr>
            <p:ph type="title"/>
          </p:nvPr>
        </p:nvSpPr>
        <p:spPr/>
        <p:txBody>
          <a:bodyPr/>
          <a:lstStyle/>
          <a:p>
            <a:r>
              <a:rPr lang="nl-NL" dirty="0"/>
              <a:t>opdrachten</a:t>
            </a:r>
          </a:p>
        </p:txBody>
      </p:sp>
      <p:sp>
        <p:nvSpPr>
          <p:cNvPr id="3" name="Tijdelijke aanduiding voor inhoud 2">
            <a:extLst>
              <a:ext uri="{FF2B5EF4-FFF2-40B4-BE49-F238E27FC236}">
                <a16:creationId xmlns:a16="http://schemas.microsoft.com/office/drawing/2014/main" id="{43795C63-1395-425F-835E-68820AD6A70A}"/>
              </a:ext>
            </a:extLst>
          </p:cNvPr>
          <p:cNvSpPr>
            <a:spLocks noGrp="1"/>
          </p:cNvSpPr>
          <p:nvPr>
            <p:ph idx="1"/>
          </p:nvPr>
        </p:nvSpPr>
        <p:spPr/>
        <p:txBody>
          <a:bodyPr>
            <a:normAutofit lnSpcReduction="10000"/>
          </a:bodyPr>
          <a:lstStyle/>
          <a:p>
            <a:r>
              <a:rPr lang="nl-NL" sz="2400" dirty="0"/>
              <a:t>Opdrachten anatomie/spijsvertering maken, gebruik ook model</a:t>
            </a:r>
          </a:p>
          <a:p>
            <a:endParaRPr lang="nl-NL" sz="2400" dirty="0"/>
          </a:p>
          <a:p>
            <a:r>
              <a:rPr lang="nl-NL" sz="2400" dirty="0"/>
              <a:t>Opdracht: </a:t>
            </a:r>
          </a:p>
          <a:p>
            <a:pPr marL="457200" indent="-457200">
              <a:buAutoNum type="arabicPeriod"/>
            </a:pPr>
            <a:r>
              <a:rPr lang="nl-NL" sz="2400" dirty="0"/>
              <a:t>breng het leven van een leghen in beeld, waar wordt ze geboren, welk bedrijf, wanneer verhuist ze eventueel? Vanaf wanneer legt ze? En tot wanneer kan ze dit?</a:t>
            </a:r>
          </a:p>
          <a:p>
            <a:pPr marL="457200" indent="-457200">
              <a:buAutoNum type="arabicPeriod"/>
            </a:pPr>
            <a:r>
              <a:rPr lang="nl-NL" sz="2400" dirty="0"/>
              <a:t>Welke soorten pluimveebedrijven kennen we?</a:t>
            </a:r>
            <a:br>
              <a:rPr lang="nl-NL" sz="2400" dirty="0"/>
            </a:br>
            <a:endParaRPr lang="nl-NL" sz="2400" dirty="0"/>
          </a:p>
        </p:txBody>
      </p:sp>
    </p:spTree>
    <p:extLst>
      <p:ext uri="{BB962C8B-B14F-4D97-AF65-F5344CB8AC3E}">
        <p14:creationId xmlns:p14="http://schemas.microsoft.com/office/powerpoint/2010/main" val="392702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8930" y="629266"/>
            <a:ext cx="6188190" cy="1622321"/>
          </a:xfrm>
        </p:spPr>
        <p:txBody>
          <a:bodyPr>
            <a:normAutofit/>
          </a:bodyPr>
          <a:lstStyle/>
          <a:p>
            <a:r>
              <a:rPr lang="nl-NL">
                <a:solidFill>
                  <a:srgbClr val="EBEBEB"/>
                </a:solidFill>
              </a:rPr>
              <a:t>Domesticatie</a:t>
            </a:r>
          </a:p>
        </p:txBody>
      </p:sp>
      <p:sp>
        <p:nvSpPr>
          <p:cNvPr id="5" name="Tijdelijke aanduiding voor inhoud 4"/>
          <p:cNvSpPr>
            <a:spLocks noGrp="1"/>
          </p:cNvSpPr>
          <p:nvPr>
            <p:ph idx="1"/>
          </p:nvPr>
        </p:nvSpPr>
        <p:spPr>
          <a:xfrm>
            <a:off x="648930" y="2438400"/>
            <a:ext cx="6188189" cy="3785419"/>
          </a:xfrm>
        </p:spPr>
        <p:txBody>
          <a:bodyPr>
            <a:normAutofit/>
          </a:bodyPr>
          <a:lstStyle/>
          <a:p>
            <a:pPr>
              <a:lnSpc>
                <a:spcPct val="90000"/>
              </a:lnSpc>
            </a:pPr>
            <a:r>
              <a:rPr lang="nl-NL" sz="1700">
                <a:solidFill>
                  <a:srgbClr val="FFFFFF"/>
                </a:solidFill>
              </a:rPr>
              <a:t>Gestart in Azië</a:t>
            </a:r>
          </a:p>
          <a:p>
            <a:pPr>
              <a:lnSpc>
                <a:spcPct val="90000"/>
              </a:lnSpc>
            </a:pPr>
            <a:endParaRPr lang="nl-NL" sz="1700">
              <a:solidFill>
                <a:srgbClr val="FFFFFF"/>
              </a:solidFill>
            </a:endParaRPr>
          </a:p>
          <a:p>
            <a:pPr>
              <a:lnSpc>
                <a:spcPct val="90000"/>
              </a:lnSpc>
            </a:pPr>
            <a:r>
              <a:rPr lang="nl-NL" sz="1700">
                <a:solidFill>
                  <a:srgbClr val="FFFFFF"/>
                </a:solidFill>
              </a:rPr>
              <a:t>Ca. 5000-8000 jaar geleden</a:t>
            </a:r>
          </a:p>
          <a:p>
            <a:pPr>
              <a:lnSpc>
                <a:spcPct val="90000"/>
              </a:lnSpc>
            </a:pPr>
            <a:endParaRPr lang="nl-NL" sz="1700">
              <a:solidFill>
                <a:srgbClr val="FFFFFF"/>
              </a:solidFill>
            </a:endParaRPr>
          </a:p>
          <a:p>
            <a:pPr>
              <a:lnSpc>
                <a:spcPct val="90000"/>
              </a:lnSpc>
            </a:pPr>
            <a:r>
              <a:rPr lang="nl-NL" sz="1700">
                <a:solidFill>
                  <a:srgbClr val="FFFFFF"/>
                </a:solidFill>
              </a:rPr>
              <a:t>Basis: Red Jungle Fowls</a:t>
            </a:r>
          </a:p>
          <a:p>
            <a:pPr>
              <a:lnSpc>
                <a:spcPct val="90000"/>
              </a:lnSpc>
            </a:pPr>
            <a:endParaRPr lang="nl-NL" sz="1700">
              <a:solidFill>
                <a:srgbClr val="FFFFFF"/>
              </a:solidFill>
            </a:endParaRPr>
          </a:p>
          <a:p>
            <a:pPr>
              <a:lnSpc>
                <a:spcPct val="90000"/>
              </a:lnSpc>
            </a:pPr>
            <a:r>
              <a:rPr lang="nl-NL" sz="1700">
                <a:solidFill>
                  <a:srgbClr val="FFFFFF"/>
                </a:solidFill>
              </a:rPr>
              <a:t>Niet gestart vanwege voedselproductie</a:t>
            </a:r>
          </a:p>
          <a:p>
            <a:pPr>
              <a:lnSpc>
                <a:spcPct val="90000"/>
              </a:lnSpc>
            </a:pPr>
            <a:r>
              <a:rPr lang="nl-NL" sz="1700">
                <a:solidFill>
                  <a:srgbClr val="FFFFFF"/>
                </a:solidFill>
              </a:rPr>
              <a:t>Religieuze ceremonies, cultuur, amusement</a:t>
            </a:r>
          </a:p>
          <a:p>
            <a:pPr>
              <a:lnSpc>
                <a:spcPct val="90000"/>
              </a:lnSpc>
            </a:pPr>
            <a:r>
              <a:rPr lang="nl-NL" sz="1700">
                <a:solidFill>
                  <a:srgbClr val="FFFFFF"/>
                </a:solidFill>
              </a:rPr>
              <a:t>Hobby</a:t>
            </a:r>
          </a:p>
          <a:p>
            <a:pPr>
              <a:lnSpc>
                <a:spcPct val="90000"/>
              </a:lnSpc>
            </a:pPr>
            <a:r>
              <a:rPr lang="nl-NL" sz="1700">
                <a:solidFill>
                  <a:srgbClr val="FFFFFF"/>
                </a:solidFill>
                <a:hlinkClick r:id="rId4"/>
              </a:rPr>
              <a:t>Historische ontwikkeling pluimveehouderij</a:t>
            </a:r>
            <a:r>
              <a:rPr lang="nl-NL" sz="1700">
                <a:solidFill>
                  <a:srgbClr val="FFFFFF"/>
                </a:solidFill>
              </a:rPr>
              <a:t> </a:t>
            </a:r>
          </a:p>
        </p:txBody>
      </p:sp>
      <p:sp>
        <p:nvSpPr>
          <p:cNvPr id="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Afbeelding 5"/>
          <p:cNvPicPr>
            <a:picLocks noChangeAspect="1"/>
          </p:cNvPicPr>
          <p:nvPr/>
        </p:nvPicPr>
        <p:blipFill rotWithShape="1">
          <a:blip r:embed="rId5"/>
          <a:srcRect l="24106" r="20710"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5932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Natuurlijk gedrag</a:t>
            </a:r>
          </a:p>
        </p:txBody>
      </p:sp>
      <p:sp>
        <p:nvSpPr>
          <p:cNvPr id="3" name="Tijdelijke aanduiding voor inhoud 2"/>
          <p:cNvSpPr>
            <a:spLocks noGrp="1"/>
          </p:cNvSpPr>
          <p:nvPr>
            <p:ph idx="1"/>
          </p:nvPr>
        </p:nvSpPr>
        <p:spPr/>
        <p:txBody>
          <a:bodyPr>
            <a:noAutofit/>
          </a:bodyPr>
          <a:lstStyle/>
          <a:p>
            <a:r>
              <a:rPr lang="nl-NL" sz="2400" dirty="0"/>
              <a:t>Scharrelen</a:t>
            </a:r>
          </a:p>
          <a:p>
            <a:r>
              <a:rPr lang="nl-NL" sz="2400" dirty="0"/>
              <a:t>Stofbaden</a:t>
            </a:r>
          </a:p>
          <a:p>
            <a:r>
              <a:rPr lang="nl-NL" sz="2400" dirty="0"/>
              <a:t>Ei leggen in een nest</a:t>
            </a:r>
          </a:p>
          <a:p>
            <a:r>
              <a:rPr lang="nl-NL" sz="2400" dirty="0"/>
              <a:t>‘s avonds op stok </a:t>
            </a:r>
          </a:p>
          <a:p>
            <a:r>
              <a:rPr lang="nl-NL" sz="2400" dirty="0"/>
              <a:t>Pikorde </a:t>
            </a:r>
          </a:p>
        </p:txBody>
      </p:sp>
      <p:pic>
        <p:nvPicPr>
          <p:cNvPr id="4" name="Afbeelding 3"/>
          <p:cNvPicPr>
            <a:picLocks noChangeAspect="1"/>
          </p:cNvPicPr>
          <p:nvPr/>
        </p:nvPicPr>
        <p:blipFill rotWithShape="1">
          <a:blip r:embed="rId3"/>
          <a:srcRect l="13997" t="33827" r="60851" b="13541"/>
          <a:stretch/>
        </p:blipFill>
        <p:spPr>
          <a:xfrm>
            <a:off x="7379369" y="1932361"/>
            <a:ext cx="3272590" cy="3850105"/>
          </a:xfrm>
          <a:prstGeom prst="rect">
            <a:avLst/>
          </a:prstGeom>
        </p:spPr>
      </p:pic>
    </p:spTree>
    <p:extLst>
      <p:ext uri="{BB962C8B-B14F-4D97-AF65-F5344CB8AC3E}">
        <p14:creationId xmlns:p14="http://schemas.microsoft.com/office/powerpoint/2010/main" val="244732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Kipsignalen</a:t>
            </a:r>
          </a:p>
        </p:txBody>
      </p:sp>
      <p:sp>
        <p:nvSpPr>
          <p:cNvPr id="3" name="Tijdelijke aanduiding voor inhoud 2"/>
          <p:cNvSpPr>
            <a:spLocks noGrp="1"/>
          </p:cNvSpPr>
          <p:nvPr>
            <p:ph idx="1"/>
          </p:nvPr>
        </p:nvSpPr>
        <p:spPr/>
        <p:txBody>
          <a:bodyPr>
            <a:normAutofit/>
          </a:bodyPr>
          <a:lstStyle/>
          <a:p>
            <a:r>
              <a:rPr lang="nl-NL" dirty="0"/>
              <a:t>Uniformiteit </a:t>
            </a:r>
          </a:p>
          <a:p>
            <a:r>
              <a:rPr lang="nl-NL" dirty="0"/>
              <a:t>Gebruik alle zintuigen!</a:t>
            </a:r>
          </a:p>
          <a:p>
            <a:pPr lvl="1"/>
            <a:r>
              <a:rPr lang="nl-NL" sz="2000" dirty="0"/>
              <a:t>Luisteren</a:t>
            </a:r>
          </a:p>
          <a:p>
            <a:pPr lvl="1"/>
            <a:r>
              <a:rPr lang="nl-NL" sz="2000" dirty="0"/>
              <a:t>Ruiken</a:t>
            </a:r>
          </a:p>
          <a:p>
            <a:pPr lvl="1"/>
            <a:r>
              <a:rPr lang="nl-NL" sz="2000" dirty="0"/>
              <a:t>Kijken </a:t>
            </a:r>
          </a:p>
          <a:p>
            <a:pPr lvl="1"/>
            <a:endParaRPr lang="nl-NL" sz="2000" dirty="0"/>
          </a:p>
          <a:p>
            <a:pPr lvl="1"/>
            <a:r>
              <a:rPr lang="nl-NL" sz="2000" dirty="0"/>
              <a:t>Bedrijfsblindheid</a:t>
            </a:r>
          </a:p>
          <a:p>
            <a:endParaRPr lang="nl-NL" dirty="0"/>
          </a:p>
          <a:p>
            <a:endParaRPr lang="nl-NL" dirty="0"/>
          </a:p>
        </p:txBody>
      </p:sp>
    </p:spTree>
    <p:extLst>
      <p:ext uri="{BB962C8B-B14F-4D97-AF65-F5344CB8AC3E}">
        <p14:creationId xmlns:p14="http://schemas.microsoft.com/office/powerpoint/2010/main" val="381467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Controleronde</a:t>
            </a:r>
          </a:p>
        </p:txBody>
      </p:sp>
      <p:sp>
        <p:nvSpPr>
          <p:cNvPr id="3" name="Tijdelijke aanduiding voor inhoud 2"/>
          <p:cNvSpPr>
            <a:spLocks noGrp="1"/>
          </p:cNvSpPr>
          <p:nvPr>
            <p:ph idx="1"/>
          </p:nvPr>
        </p:nvSpPr>
        <p:spPr/>
        <p:txBody>
          <a:bodyPr>
            <a:normAutofit/>
          </a:bodyPr>
          <a:lstStyle/>
          <a:p>
            <a:r>
              <a:rPr lang="nl-NL" dirty="0"/>
              <a:t>Loop rustig</a:t>
            </a:r>
          </a:p>
          <a:p>
            <a:r>
              <a:rPr lang="nl-NL" dirty="0"/>
              <a:t>Kijk overal in de stal</a:t>
            </a:r>
          </a:p>
          <a:p>
            <a:endParaRPr lang="nl-NL" dirty="0"/>
          </a:p>
          <a:p>
            <a:r>
              <a:rPr lang="nl-NL" dirty="0"/>
              <a:t>Kijk van groot naar klein</a:t>
            </a:r>
          </a:p>
          <a:p>
            <a:pPr lvl="1"/>
            <a:r>
              <a:rPr lang="nl-NL" dirty="0"/>
              <a:t>Verdeling over de ruimte</a:t>
            </a:r>
          </a:p>
          <a:p>
            <a:pPr lvl="1"/>
            <a:r>
              <a:rPr lang="nl-NL" dirty="0"/>
              <a:t>Verschillen tussen dieren</a:t>
            </a:r>
          </a:p>
          <a:p>
            <a:pPr lvl="2"/>
            <a:r>
              <a:rPr lang="nl-NL" dirty="0"/>
              <a:t>Alertheid</a:t>
            </a:r>
          </a:p>
          <a:p>
            <a:pPr lvl="2"/>
            <a:r>
              <a:rPr lang="nl-NL" dirty="0"/>
              <a:t>Conditie</a:t>
            </a:r>
          </a:p>
          <a:p>
            <a:pPr lvl="2"/>
            <a:r>
              <a:rPr lang="nl-NL" dirty="0"/>
              <a:t>Gedrag </a:t>
            </a:r>
          </a:p>
          <a:p>
            <a:pPr lvl="1"/>
            <a:r>
              <a:rPr lang="nl-NL" dirty="0"/>
              <a:t>Afwijkende dieren bekijken</a:t>
            </a:r>
          </a:p>
        </p:txBody>
      </p:sp>
    </p:spTree>
    <p:extLst>
      <p:ext uri="{BB962C8B-B14F-4D97-AF65-F5344CB8AC3E}">
        <p14:creationId xmlns:p14="http://schemas.microsoft.com/office/powerpoint/2010/main" val="245485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Risicodieren</a:t>
            </a:r>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rotWithShape="1">
          <a:blip r:embed="rId2"/>
          <a:srcRect l="4011" t="40625" r="53576" b="29112"/>
          <a:stretch/>
        </p:blipFill>
        <p:spPr>
          <a:xfrm>
            <a:off x="818148" y="1845734"/>
            <a:ext cx="10610248" cy="4256437"/>
          </a:xfrm>
          <a:prstGeom prst="rect">
            <a:avLst/>
          </a:prstGeom>
        </p:spPr>
      </p:pic>
    </p:spTree>
    <p:extLst>
      <p:ext uri="{BB962C8B-B14F-4D97-AF65-F5344CB8AC3E}">
        <p14:creationId xmlns:p14="http://schemas.microsoft.com/office/powerpoint/2010/main" val="3476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Risicoplaatsen en -momenten</a:t>
            </a:r>
          </a:p>
        </p:txBody>
      </p:sp>
      <p:sp>
        <p:nvSpPr>
          <p:cNvPr id="3" name="Tijdelijke aanduiding voor inhoud 2"/>
          <p:cNvSpPr>
            <a:spLocks noGrp="1"/>
          </p:cNvSpPr>
          <p:nvPr>
            <p:ph idx="1"/>
          </p:nvPr>
        </p:nvSpPr>
        <p:spPr/>
        <p:txBody>
          <a:bodyPr>
            <a:normAutofit fontScale="85000" lnSpcReduction="20000"/>
          </a:bodyPr>
          <a:lstStyle/>
          <a:p>
            <a:r>
              <a:rPr lang="nl-NL" sz="2300" dirty="0"/>
              <a:t>Plaats:</a:t>
            </a:r>
          </a:p>
          <a:p>
            <a:pPr lvl="1"/>
            <a:r>
              <a:rPr lang="nl-NL" sz="2300" dirty="0"/>
              <a:t>Donkere plekken/ hoeken</a:t>
            </a:r>
          </a:p>
          <a:p>
            <a:pPr lvl="1"/>
            <a:r>
              <a:rPr lang="nl-NL" sz="2300" dirty="0"/>
              <a:t>Rond legnesten</a:t>
            </a:r>
          </a:p>
          <a:p>
            <a:pPr lvl="1"/>
            <a:r>
              <a:rPr lang="nl-NL" sz="2300" dirty="0"/>
              <a:t>Afscheidingen tussen afdelingen</a:t>
            </a:r>
          </a:p>
          <a:p>
            <a:pPr lvl="1"/>
            <a:r>
              <a:rPr lang="nl-NL" sz="2300" dirty="0"/>
              <a:t>Tochtplekken </a:t>
            </a:r>
          </a:p>
          <a:p>
            <a:endParaRPr lang="nl-NL" sz="2300" dirty="0"/>
          </a:p>
          <a:p>
            <a:r>
              <a:rPr lang="nl-NL" sz="2300" dirty="0"/>
              <a:t>Moment:</a:t>
            </a:r>
          </a:p>
          <a:p>
            <a:pPr lvl="1"/>
            <a:r>
              <a:rPr lang="nl-NL" sz="2300" dirty="0"/>
              <a:t>Tijdens het voeren</a:t>
            </a:r>
          </a:p>
          <a:p>
            <a:pPr lvl="1"/>
            <a:r>
              <a:rPr lang="nl-NL" sz="2300" dirty="0"/>
              <a:t>Wanneer jonge hennen beginnen met leggen</a:t>
            </a:r>
          </a:p>
          <a:p>
            <a:pPr lvl="1"/>
            <a:r>
              <a:rPr lang="nl-NL" sz="2300" dirty="0"/>
              <a:t>Winter</a:t>
            </a:r>
          </a:p>
          <a:p>
            <a:pPr lvl="1"/>
            <a:r>
              <a:rPr lang="nl-NL" sz="2300" dirty="0"/>
              <a:t>Zomer </a:t>
            </a:r>
          </a:p>
          <a:p>
            <a:pPr lvl="1"/>
            <a:endParaRPr lang="nl-NL" dirty="0"/>
          </a:p>
          <a:p>
            <a:pPr lvl="1"/>
            <a:endParaRPr lang="nl-NL" dirty="0"/>
          </a:p>
        </p:txBody>
      </p:sp>
    </p:spTree>
    <p:extLst>
      <p:ext uri="{BB962C8B-B14F-4D97-AF65-F5344CB8AC3E}">
        <p14:creationId xmlns:p14="http://schemas.microsoft.com/office/powerpoint/2010/main" val="64431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9301" y="1474969"/>
            <a:ext cx="2823919" cy="1868760"/>
          </a:xfrm>
        </p:spPr>
        <p:txBody>
          <a:bodyPr vert="horz" lIns="91440" tIns="45720" rIns="91440" bIns="0" rtlCol="0" anchor="b">
            <a:normAutofit/>
          </a:bodyPr>
          <a:lstStyle/>
          <a:p>
            <a:r>
              <a:rPr lang="en-US" sz="3100"/>
              <a:t>Dagindeling</a:t>
            </a:r>
          </a:p>
        </p:txBody>
      </p:sp>
      <p:pic>
        <p:nvPicPr>
          <p:cNvPr id="4" name="Tijdelijke aanduiding voor inhoud 3"/>
          <p:cNvPicPr>
            <a:picLocks noGrp="1" noChangeAspect="1"/>
          </p:cNvPicPr>
          <p:nvPr>
            <p:ph idx="1"/>
          </p:nvPr>
        </p:nvPicPr>
        <p:blipFill rotWithShape="1">
          <a:blip r:embed="rId3"/>
          <a:srcRect l="18930" t="26151" r="18312" b="10033"/>
          <a:stretch/>
        </p:blipFill>
        <p:spPr>
          <a:xfrm>
            <a:off x="4618374" y="1252570"/>
            <a:ext cx="6282919" cy="3593722"/>
          </a:xfrm>
          <a:prstGeom prst="rect">
            <a:avLst/>
          </a:prstGeom>
        </p:spPr>
      </p:pic>
    </p:spTree>
    <p:extLst>
      <p:ext uri="{BB962C8B-B14F-4D97-AF65-F5344CB8AC3E}">
        <p14:creationId xmlns:p14="http://schemas.microsoft.com/office/powerpoint/2010/main" val="325953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9301" y="1474969"/>
            <a:ext cx="2823919" cy="1868760"/>
          </a:xfrm>
        </p:spPr>
        <p:txBody>
          <a:bodyPr vert="horz" lIns="91440" tIns="45720" rIns="91440" bIns="0" rtlCol="0" anchor="b">
            <a:normAutofit/>
          </a:bodyPr>
          <a:lstStyle/>
          <a:p>
            <a:r>
              <a:rPr lang="en-US" sz="3300"/>
              <a:t>Onderzoek kip</a:t>
            </a:r>
          </a:p>
        </p:txBody>
      </p:sp>
      <p:pic>
        <p:nvPicPr>
          <p:cNvPr id="4" name="Tijdelijke aanduiding voor inhoud 3"/>
          <p:cNvPicPr>
            <a:picLocks noGrp="1" noChangeAspect="1"/>
          </p:cNvPicPr>
          <p:nvPr>
            <p:ph idx="1"/>
          </p:nvPr>
        </p:nvPicPr>
        <p:blipFill rotWithShape="1">
          <a:blip r:embed="rId2"/>
          <a:srcRect l="19669" t="43915" r="19053" b="12225"/>
          <a:stretch/>
        </p:blipFill>
        <p:spPr>
          <a:xfrm>
            <a:off x="4276238" y="1784642"/>
            <a:ext cx="6625055" cy="2667325"/>
          </a:xfrm>
          <a:prstGeom prst="rect">
            <a:avLst/>
          </a:prstGeom>
        </p:spPr>
      </p:pic>
    </p:spTree>
    <p:extLst>
      <p:ext uri="{BB962C8B-B14F-4D97-AF65-F5344CB8AC3E}">
        <p14:creationId xmlns:p14="http://schemas.microsoft.com/office/powerpoint/2010/main" val="3274259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3" ma:contentTypeDescription="Een nieuw document maken." ma:contentTypeScope="" ma:versionID="e7f814b423cca4c553f7f6f5112215d8">
  <xsd:schema xmlns:xsd="http://www.w3.org/2001/XMLSchema" xmlns:xs="http://www.w3.org/2001/XMLSchema" xmlns:p="http://schemas.microsoft.com/office/2006/metadata/properties" xmlns:ns2="2cb1c85b-b197-48cd-8bb1-fe9e9ee0096b" xmlns:ns3="5ad07612-1080-49cf-8fb2-28e7c3022d9a" targetNamespace="http://schemas.microsoft.com/office/2006/metadata/properties" ma:root="true" ma:fieldsID="0369495d5fbc7e33c21a4bf26649c039" ns2:_="" ns3:_="">
    <xsd:import namespace="2cb1c85b-b197-48cd-8bb1-fe9e9ee0096b"/>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630543-06C8-41AC-8DC8-E11B449B4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1c85b-b197-48cd-8bb1-fe9e9ee0096b"/>
    <ds:schemaRef ds:uri="5ad07612-1080-49cf-8fb2-28e7c3022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6172D-6B2D-483C-AADE-C6C6A9B351F0}">
  <ds:schemaRefs>
    <ds:schemaRef ds:uri="http://schemas.microsoft.com/sharepoint/v3/contenttype/forms"/>
  </ds:schemaRefs>
</ds:datastoreItem>
</file>

<file path=customXml/itemProps3.xml><?xml version="1.0" encoding="utf-8"?>
<ds:datastoreItem xmlns:ds="http://schemas.openxmlformats.org/officeDocument/2006/customXml" ds:itemID="{473544AF-BEA7-431B-A8EB-F4D2BD4D97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371</TotalTime>
  <Words>606</Words>
  <Application>Microsoft Office PowerPoint</Application>
  <PresentationFormat>Breedbeeld</PresentationFormat>
  <Paragraphs>108</Paragraphs>
  <Slides>15</Slides>
  <Notes>5</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Century Gothic</vt:lpstr>
      <vt:lpstr>Wingdings 3</vt:lpstr>
      <vt:lpstr>Ion</vt:lpstr>
      <vt:lpstr>14 maart </vt:lpstr>
      <vt:lpstr>Domesticatie</vt:lpstr>
      <vt:lpstr>Natuurlijk gedrag</vt:lpstr>
      <vt:lpstr>Kipsignalen</vt:lpstr>
      <vt:lpstr>Controleronde</vt:lpstr>
      <vt:lpstr>Risicodieren</vt:lpstr>
      <vt:lpstr>Risicoplaatsen en -momenten</vt:lpstr>
      <vt:lpstr>Dagindeling</vt:lpstr>
      <vt:lpstr>Onderzoek kip</vt:lpstr>
      <vt:lpstr>Onderzoek kip</vt:lpstr>
      <vt:lpstr>PowerPoint-presentatie</vt:lpstr>
      <vt:lpstr>Afwijkingen</vt:lpstr>
      <vt:lpstr>Pluimvee….de keten</vt:lpstr>
      <vt:lpstr>Wikiwijs Pluimvee</vt:lpstr>
      <vt:lpstr>opdrachten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Domesticatie</dc:title>
  <dc:creator>Nienke van Dijk</dc:creator>
  <cp:lastModifiedBy>Henrike Bosman - Bannink</cp:lastModifiedBy>
  <cp:revision>11</cp:revision>
  <dcterms:created xsi:type="dcterms:W3CDTF">2021-01-26T13:44:39Z</dcterms:created>
  <dcterms:modified xsi:type="dcterms:W3CDTF">2023-03-14T10:55:14Z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